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708" r:id="rId4"/>
  </p:sldMasterIdLst>
  <p:notesMasterIdLst>
    <p:notesMasterId r:id="rId38"/>
  </p:notesMasterIdLst>
  <p:handoutMasterIdLst>
    <p:handoutMasterId r:id="rId39"/>
  </p:handoutMasterIdLst>
  <p:sldIdLst>
    <p:sldId id="256" r:id="rId5"/>
    <p:sldId id="258" r:id="rId6"/>
    <p:sldId id="259" r:id="rId7"/>
    <p:sldId id="261" r:id="rId8"/>
    <p:sldId id="292" r:id="rId9"/>
    <p:sldId id="294" r:id="rId10"/>
    <p:sldId id="293" r:id="rId11"/>
    <p:sldId id="295" r:id="rId12"/>
    <p:sldId id="296" r:id="rId13"/>
    <p:sldId id="375" r:id="rId14"/>
    <p:sldId id="273" r:id="rId15"/>
    <p:sldId id="297" r:id="rId16"/>
    <p:sldId id="370" r:id="rId17"/>
    <p:sldId id="371" r:id="rId18"/>
    <p:sldId id="349" r:id="rId19"/>
    <p:sldId id="267" r:id="rId20"/>
    <p:sldId id="350" r:id="rId21"/>
    <p:sldId id="369" r:id="rId22"/>
    <p:sldId id="373" r:id="rId23"/>
    <p:sldId id="266" r:id="rId24"/>
    <p:sldId id="376" r:id="rId25"/>
    <p:sldId id="377" r:id="rId26"/>
    <p:sldId id="379" r:id="rId27"/>
    <p:sldId id="380" r:id="rId28"/>
    <p:sldId id="381" r:id="rId29"/>
    <p:sldId id="382" r:id="rId30"/>
    <p:sldId id="383" r:id="rId31"/>
    <p:sldId id="385" r:id="rId32"/>
    <p:sldId id="384" r:id="rId33"/>
    <p:sldId id="388" r:id="rId34"/>
    <p:sldId id="284" r:id="rId35"/>
    <p:sldId id="389" r:id="rId36"/>
    <p:sldId id="372" r:id="rId37"/>
  </p:sldIdLst>
  <p:sldSz cx="9144000" cy="6858000" type="screen4x3"/>
  <p:notesSz cx="6858000" cy="9777413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2C1FE"/>
    <a:srgbClr val="A2FFA3"/>
    <a:srgbClr val="FFFF99"/>
    <a:srgbClr val="FFFF66"/>
    <a:srgbClr val="FCFEB9"/>
    <a:srgbClr val="CECECE"/>
    <a:srgbClr val="C1CEFF"/>
    <a:srgbClr val="D1D3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5" autoAdjust="0"/>
    <p:restoredTop sz="94702" autoAdjust="0"/>
  </p:normalViewPr>
  <p:slideViewPr>
    <p:cSldViewPr snapToGrid="0">
      <p:cViewPr varScale="1">
        <p:scale>
          <a:sx n="89" d="100"/>
          <a:sy n="89" d="100"/>
        </p:scale>
        <p:origin x="174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reeda Mohd Fauzee" userId="317b9630-3a1f-4d7a-ad9a-4df797433863" providerId="ADAL" clId="{5255A6F4-B4E0-4DBC-8E9E-80FF23EEDB87}"/>
    <pc:docChg chg="undo custSel modSld modMainMaster">
      <pc:chgData name="Zaireeda Mohd Fauzee" userId="317b9630-3a1f-4d7a-ad9a-4df797433863" providerId="ADAL" clId="{5255A6F4-B4E0-4DBC-8E9E-80FF23EEDB87}" dt="2021-11-23T05:57:23.928" v="34" actId="20577"/>
      <pc:docMkLst>
        <pc:docMk/>
      </pc:docMkLst>
      <pc:sldChg chg="modSp mod">
        <pc:chgData name="Zaireeda Mohd Fauzee" userId="317b9630-3a1f-4d7a-ad9a-4df797433863" providerId="ADAL" clId="{5255A6F4-B4E0-4DBC-8E9E-80FF23EEDB87}" dt="2021-11-23T05:57:00.283" v="6" actId="6549"/>
        <pc:sldMkLst>
          <pc:docMk/>
          <pc:sldMk cId="1544960802" sldId="256"/>
        </pc:sldMkLst>
        <pc:spChg chg="mod">
          <ac:chgData name="Zaireeda Mohd Fauzee" userId="317b9630-3a1f-4d7a-ad9a-4df797433863" providerId="ADAL" clId="{5255A6F4-B4E0-4DBC-8E9E-80FF23EEDB87}" dt="2021-11-23T05:57:00.283" v="6" actId="6549"/>
          <ac:spMkLst>
            <pc:docMk/>
            <pc:sldMk cId="1544960802" sldId="256"/>
            <ac:spMk id="7" creationId="{00000000-0000-0000-0000-000000000000}"/>
          </ac:spMkLst>
        </pc:spChg>
      </pc:sldChg>
      <pc:sldMasterChg chg="modSp mod">
        <pc:chgData name="Zaireeda Mohd Fauzee" userId="317b9630-3a1f-4d7a-ad9a-4df797433863" providerId="ADAL" clId="{5255A6F4-B4E0-4DBC-8E9E-80FF23EEDB87}" dt="2021-11-23T05:57:23.928" v="34" actId="20577"/>
        <pc:sldMasterMkLst>
          <pc:docMk/>
          <pc:sldMasterMk cId="0" sldId="2147483651"/>
        </pc:sldMasterMkLst>
        <pc:spChg chg="mod">
          <ac:chgData name="Zaireeda Mohd Fauzee" userId="317b9630-3a1f-4d7a-ad9a-4df797433863" providerId="ADAL" clId="{5255A6F4-B4E0-4DBC-8E9E-80FF23EEDB87}" dt="2021-11-23T05:57:23.928" v="34" actId="20577"/>
          <ac:spMkLst>
            <pc:docMk/>
            <pc:sldMasterMk cId="0" sldId="2147483651"/>
            <ac:spMk id="86023" creationId="{00000000-0000-0000-0000-000000000000}"/>
          </ac:spMkLst>
        </pc:sp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A71715-FFB7-4BF5-897A-CB54B2CEC4C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984E688-60CD-450D-AA36-C859D03013F0}">
      <dgm:prSet/>
      <dgm:spPr/>
      <dgm:t>
        <a:bodyPr/>
        <a:lstStyle/>
        <a:p>
          <a:r>
            <a:rPr lang="en-US"/>
            <a:t>Authentication: the method of identifying users, including login and password dialog, challenge and response, messaging support, and, depending on the security protocol selected, possibly encryption.</a:t>
          </a:r>
        </a:p>
      </dgm:t>
    </dgm:pt>
    <dgm:pt modelId="{A40D67F8-5332-424E-A646-717EB5435F65}" type="parTrans" cxnId="{98437CA7-094A-412F-8140-705ED9E986AB}">
      <dgm:prSet/>
      <dgm:spPr/>
      <dgm:t>
        <a:bodyPr/>
        <a:lstStyle/>
        <a:p>
          <a:endParaRPr lang="en-US"/>
        </a:p>
      </dgm:t>
    </dgm:pt>
    <dgm:pt modelId="{AA84CC89-5618-4D0A-A03B-99E591BE3CAF}" type="sibTrans" cxnId="{98437CA7-094A-412F-8140-705ED9E986AB}">
      <dgm:prSet/>
      <dgm:spPr/>
      <dgm:t>
        <a:bodyPr/>
        <a:lstStyle/>
        <a:p>
          <a:endParaRPr lang="en-US"/>
        </a:p>
      </dgm:t>
    </dgm:pt>
    <dgm:pt modelId="{8A4F9E00-9B74-4151-BB49-4E4E92CDEF06}">
      <dgm:prSet/>
      <dgm:spPr/>
      <dgm:t>
        <a:bodyPr/>
        <a:lstStyle/>
        <a:p>
          <a:r>
            <a:rPr lang="en-US"/>
            <a:t>Authorization: the method for access control, including one-time authorization or authorization for each service, per-user account list and profile, user groups, and protocols</a:t>
          </a:r>
        </a:p>
      </dgm:t>
    </dgm:pt>
    <dgm:pt modelId="{4936D632-EE7A-4FC2-BAAF-B1B5FE4D9842}" type="parTrans" cxnId="{240C372C-49B5-4756-BA73-DF64D5897016}">
      <dgm:prSet/>
      <dgm:spPr/>
      <dgm:t>
        <a:bodyPr/>
        <a:lstStyle/>
        <a:p>
          <a:endParaRPr lang="en-US"/>
        </a:p>
      </dgm:t>
    </dgm:pt>
    <dgm:pt modelId="{D4B5D3A6-FBE9-4B23-B1A8-544F4684951F}" type="sibTrans" cxnId="{240C372C-49B5-4756-BA73-DF64D5897016}">
      <dgm:prSet/>
      <dgm:spPr/>
      <dgm:t>
        <a:bodyPr/>
        <a:lstStyle/>
        <a:p>
          <a:endParaRPr lang="en-US"/>
        </a:p>
      </dgm:t>
    </dgm:pt>
    <dgm:pt modelId="{FB2248E5-0D1B-4689-AB77-90ED6E0903BC}">
      <dgm:prSet/>
      <dgm:spPr/>
      <dgm:t>
        <a:bodyPr/>
        <a:lstStyle/>
        <a:p>
          <a:r>
            <a:rPr lang="en-US"/>
            <a:t>Accounting: the method for collecting and sending information used for auditing and reporting, such as user identities, start and stop times, executed commands, number of packets, and number of bytes.</a:t>
          </a:r>
        </a:p>
      </dgm:t>
    </dgm:pt>
    <dgm:pt modelId="{4462F0F0-65FC-4D0A-B024-16FF5D34350C}" type="parTrans" cxnId="{A8B68094-34A1-4B04-BDF5-3A73F691F159}">
      <dgm:prSet/>
      <dgm:spPr/>
      <dgm:t>
        <a:bodyPr/>
        <a:lstStyle/>
        <a:p>
          <a:endParaRPr lang="en-US"/>
        </a:p>
      </dgm:t>
    </dgm:pt>
    <dgm:pt modelId="{6FF619D4-ACF3-451D-8D3C-5077F4512244}" type="sibTrans" cxnId="{A8B68094-34A1-4B04-BDF5-3A73F691F159}">
      <dgm:prSet/>
      <dgm:spPr/>
      <dgm:t>
        <a:bodyPr/>
        <a:lstStyle/>
        <a:p>
          <a:endParaRPr lang="en-US"/>
        </a:p>
      </dgm:t>
    </dgm:pt>
    <dgm:pt modelId="{51B86AC6-14E8-4A7A-AED2-70853DFA8EA4}" type="pres">
      <dgm:prSet presAssocID="{87A71715-FFB7-4BF5-897A-CB54B2CEC4CC}" presName="root" presStyleCnt="0">
        <dgm:presLayoutVars>
          <dgm:dir/>
          <dgm:resizeHandles val="exact"/>
        </dgm:presLayoutVars>
      </dgm:prSet>
      <dgm:spPr/>
    </dgm:pt>
    <dgm:pt modelId="{A0D39F62-C597-43EE-870B-29E1F242A661}" type="pres">
      <dgm:prSet presAssocID="{D984E688-60CD-450D-AA36-C859D03013F0}" presName="compNode" presStyleCnt="0"/>
      <dgm:spPr/>
    </dgm:pt>
    <dgm:pt modelId="{2495D33F-1A97-439F-8FBD-1BFAF38868E6}" type="pres">
      <dgm:prSet presAssocID="{D984E688-60CD-450D-AA36-C859D03013F0}" presName="bgRect" presStyleLbl="bgShp" presStyleIdx="0" presStyleCnt="3"/>
      <dgm:spPr/>
    </dgm:pt>
    <dgm:pt modelId="{3F71F28E-58A0-446A-A402-23AE97922F3F}" type="pres">
      <dgm:prSet presAssocID="{D984E688-60CD-450D-AA36-C859D03013F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9F5DAA67-0EB5-45EE-9902-79CA5CC11C44}" type="pres">
      <dgm:prSet presAssocID="{D984E688-60CD-450D-AA36-C859D03013F0}" presName="spaceRect" presStyleCnt="0"/>
      <dgm:spPr/>
    </dgm:pt>
    <dgm:pt modelId="{3BEE8231-DF07-425C-8358-223AA443535F}" type="pres">
      <dgm:prSet presAssocID="{D984E688-60CD-450D-AA36-C859D03013F0}" presName="parTx" presStyleLbl="revTx" presStyleIdx="0" presStyleCnt="3">
        <dgm:presLayoutVars>
          <dgm:chMax val="0"/>
          <dgm:chPref val="0"/>
        </dgm:presLayoutVars>
      </dgm:prSet>
      <dgm:spPr/>
    </dgm:pt>
    <dgm:pt modelId="{1FA27D11-71AE-4286-989E-DBD617511B2A}" type="pres">
      <dgm:prSet presAssocID="{AA84CC89-5618-4D0A-A03B-99E591BE3CAF}" presName="sibTrans" presStyleCnt="0"/>
      <dgm:spPr/>
    </dgm:pt>
    <dgm:pt modelId="{75CDD41E-34DB-4913-9260-810FB53FF910}" type="pres">
      <dgm:prSet presAssocID="{8A4F9E00-9B74-4151-BB49-4E4E92CDEF06}" presName="compNode" presStyleCnt="0"/>
      <dgm:spPr/>
    </dgm:pt>
    <dgm:pt modelId="{C67298AB-694F-4DB3-9B07-D7C5F584A84F}" type="pres">
      <dgm:prSet presAssocID="{8A4F9E00-9B74-4151-BB49-4E4E92CDEF06}" presName="bgRect" presStyleLbl="bgShp" presStyleIdx="1" presStyleCnt="3"/>
      <dgm:spPr/>
    </dgm:pt>
    <dgm:pt modelId="{2291A4C6-27FA-45C0-B51C-DAE1470DBF24}" type="pres">
      <dgm:prSet presAssocID="{8A4F9E00-9B74-4151-BB49-4E4E92CDEF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ishing"/>
        </a:ext>
      </dgm:extLst>
    </dgm:pt>
    <dgm:pt modelId="{E9D52C08-DFD1-49A3-B92B-DB4229EAAF08}" type="pres">
      <dgm:prSet presAssocID="{8A4F9E00-9B74-4151-BB49-4E4E92CDEF06}" presName="spaceRect" presStyleCnt="0"/>
      <dgm:spPr/>
    </dgm:pt>
    <dgm:pt modelId="{19A1C9CF-9C8D-41F8-B866-82B8C140FC23}" type="pres">
      <dgm:prSet presAssocID="{8A4F9E00-9B74-4151-BB49-4E4E92CDEF06}" presName="parTx" presStyleLbl="revTx" presStyleIdx="1" presStyleCnt="3">
        <dgm:presLayoutVars>
          <dgm:chMax val="0"/>
          <dgm:chPref val="0"/>
        </dgm:presLayoutVars>
      </dgm:prSet>
      <dgm:spPr/>
    </dgm:pt>
    <dgm:pt modelId="{6083B06F-B5A0-45FA-B323-E92E4CA5F83C}" type="pres">
      <dgm:prSet presAssocID="{D4B5D3A6-FBE9-4B23-B1A8-544F4684951F}" presName="sibTrans" presStyleCnt="0"/>
      <dgm:spPr/>
    </dgm:pt>
    <dgm:pt modelId="{8336D933-D0A9-481B-BAE6-FB13F9BDCFE8}" type="pres">
      <dgm:prSet presAssocID="{FB2248E5-0D1B-4689-AB77-90ED6E0903BC}" presName="compNode" presStyleCnt="0"/>
      <dgm:spPr/>
    </dgm:pt>
    <dgm:pt modelId="{7580A8C4-5835-4A0C-9579-6364198E6FEA}" type="pres">
      <dgm:prSet presAssocID="{FB2248E5-0D1B-4689-AB77-90ED6E0903BC}" presName="bgRect" presStyleLbl="bgShp" presStyleIdx="2" presStyleCnt="3"/>
      <dgm:spPr/>
    </dgm:pt>
    <dgm:pt modelId="{E2796213-847F-4DA5-B39A-319181CF036E}" type="pres">
      <dgm:prSet presAssocID="{FB2248E5-0D1B-4689-AB77-90ED6E0903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do"/>
        </a:ext>
      </dgm:extLst>
    </dgm:pt>
    <dgm:pt modelId="{D404B293-348E-4DA4-A407-7A8B18DA154F}" type="pres">
      <dgm:prSet presAssocID="{FB2248E5-0D1B-4689-AB77-90ED6E0903BC}" presName="spaceRect" presStyleCnt="0"/>
      <dgm:spPr/>
    </dgm:pt>
    <dgm:pt modelId="{8612811A-9C3D-462F-8B58-CF06B4F3CF7F}" type="pres">
      <dgm:prSet presAssocID="{FB2248E5-0D1B-4689-AB77-90ED6E0903B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7EED01-37D5-4668-B379-D37024AA5043}" type="presOf" srcId="{8A4F9E00-9B74-4151-BB49-4E4E92CDEF06}" destId="{19A1C9CF-9C8D-41F8-B866-82B8C140FC23}" srcOrd="0" destOrd="0" presId="urn:microsoft.com/office/officeart/2018/2/layout/IconVerticalSolidList"/>
    <dgm:cxn modelId="{B8CB2814-AA92-4F0D-B561-AE11519F89C6}" type="presOf" srcId="{FB2248E5-0D1B-4689-AB77-90ED6E0903BC}" destId="{8612811A-9C3D-462F-8B58-CF06B4F3CF7F}" srcOrd="0" destOrd="0" presId="urn:microsoft.com/office/officeart/2018/2/layout/IconVerticalSolidList"/>
    <dgm:cxn modelId="{240C372C-49B5-4756-BA73-DF64D5897016}" srcId="{87A71715-FFB7-4BF5-897A-CB54B2CEC4CC}" destId="{8A4F9E00-9B74-4151-BB49-4E4E92CDEF06}" srcOrd="1" destOrd="0" parTransId="{4936D632-EE7A-4FC2-BAAF-B1B5FE4D9842}" sibTransId="{D4B5D3A6-FBE9-4B23-B1A8-544F4684951F}"/>
    <dgm:cxn modelId="{A8B68094-34A1-4B04-BDF5-3A73F691F159}" srcId="{87A71715-FFB7-4BF5-897A-CB54B2CEC4CC}" destId="{FB2248E5-0D1B-4689-AB77-90ED6E0903BC}" srcOrd="2" destOrd="0" parTransId="{4462F0F0-65FC-4D0A-B024-16FF5D34350C}" sibTransId="{6FF619D4-ACF3-451D-8D3C-5077F4512244}"/>
    <dgm:cxn modelId="{98437CA7-094A-412F-8140-705ED9E986AB}" srcId="{87A71715-FFB7-4BF5-897A-CB54B2CEC4CC}" destId="{D984E688-60CD-450D-AA36-C859D03013F0}" srcOrd="0" destOrd="0" parTransId="{A40D67F8-5332-424E-A646-717EB5435F65}" sibTransId="{AA84CC89-5618-4D0A-A03B-99E591BE3CAF}"/>
    <dgm:cxn modelId="{2C0A12AB-1093-46A1-88CC-F6A51B478CC8}" type="presOf" srcId="{87A71715-FFB7-4BF5-897A-CB54B2CEC4CC}" destId="{51B86AC6-14E8-4A7A-AED2-70853DFA8EA4}" srcOrd="0" destOrd="0" presId="urn:microsoft.com/office/officeart/2018/2/layout/IconVerticalSolidList"/>
    <dgm:cxn modelId="{00B0D1CE-9E63-4426-ADBD-9A737002E8DB}" type="presOf" srcId="{D984E688-60CD-450D-AA36-C859D03013F0}" destId="{3BEE8231-DF07-425C-8358-223AA443535F}" srcOrd="0" destOrd="0" presId="urn:microsoft.com/office/officeart/2018/2/layout/IconVerticalSolidList"/>
    <dgm:cxn modelId="{38175C3B-BAFF-472C-AF5A-768C7D6471A0}" type="presParOf" srcId="{51B86AC6-14E8-4A7A-AED2-70853DFA8EA4}" destId="{A0D39F62-C597-43EE-870B-29E1F242A661}" srcOrd="0" destOrd="0" presId="urn:microsoft.com/office/officeart/2018/2/layout/IconVerticalSolidList"/>
    <dgm:cxn modelId="{2AA37705-DFD4-40D3-950B-0667E0EADBF9}" type="presParOf" srcId="{A0D39F62-C597-43EE-870B-29E1F242A661}" destId="{2495D33F-1A97-439F-8FBD-1BFAF38868E6}" srcOrd="0" destOrd="0" presId="urn:microsoft.com/office/officeart/2018/2/layout/IconVerticalSolidList"/>
    <dgm:cxn modelId="{0A94133F-2152-427B-98E9-387D07171EF1}" type="presParOf" srcId="{A0D39F62-C597-43EE-870B-29E1F242A661}" destId="{3F71F28E-58A0-446A-A402-23AE97922F3F}" srcOrd="1" destOrd="0" presId="urn:microsoft.com/office/officeart/2018/2/layout/IconVerticalSolidList"/>
    <dgm:cxn modelId="{DB6F6635-5E86-4819-968B-EE115E38AAE2}" type="presParOf" srcId="{A0D39F62-C597-43EE-870B-29E1F242A661}" destId="{9F5DAA67-0EB5-45EE-9902-79CA5CC11C44}" srcOrd="2" destOrd="0" presId="urn:microsoft.com/office/officeart/2018/2/layout/IconVerticalSolidList"/>
    <dgm:cxn modelId="{7A8BD611-71A5-4CE1-91F3-ED141070AEBE}" type="presParOf" srcId="{A0D39F62-C597-43EE-870B-29E1F242A661}" destId="{3BEE8231-DF07-425C-8358-223AA443535F}" srcOrd="3" destOrd="0" presId="urn:microsoft.com/office/officeart/2018/2/layout/IconVerticalSolidList"/>
    <dgm:cxn modelId="{1610F37B-59E0-4A29-967B-BD800ECBD152}" type="presParOf" srcId="{51B86AC6-14E8-4A7A-AED2-70853DFA8EA4}" destId="{1FA27D11-71AE-4286-989E-DBD617511B2A}" srcOrd="1" destOrd="0" presId="urn:microsoft.com/office/officeart/2018/2/layout/IconVerticalSolidList"/>
    <dgm:cxn modelId="{1A2D9EB9-ED99-4EA0-AFAF-A8033071A5CF}" type="presParOf" srcId="{51B86AC6-14E8-4A7A-AED2-70853DFA8EA4}" destId="{75CDD41E-34DB-4913-9260-810FB53FF910}" srcOrd="2" destOrd="0" presId="urn:microsoft.com/office/officeart/2018/2/layout/IconVerticalSolidList"/>
    <dgm:cxn modelId="{81A1DF69-97F0-499B-9BFA-4CF1879D79BA}" type="presParOf" srcId="{75CDD41E-34DB-4913-9260-810FB53FF910}" destId="{C67298AB-694F-4DB3-9B07-D7C5F584A84F}" srcOrd="0" destOrd="0" presId="urn:microsoft.com/office/officeart/2018/2/layout/IconVerticalSolidList"/>
    <dgm:cxn modelId="{F1063F0F-ACC4-4EC3-A3DE-42D2651B0026}" type="presParOf" srcId="{75CDD41E-34DB-4913-9260-810FB53FF910}" destId="{2291A4C6-27FA-45C0-B51C-DAE1470DBF24}" srcOrd="1" destOrd="0" presId="urn:microsoft.com/office/officeart/2018/2/layout/IconVerticalSolidList"/>
    <dgm:cxn modelId="{EBE14669-4B49-494B-A039-B3A32EBACFE8}" type="presParOf" srcId="{75CDD41E-34DB-4913-9260-810FB53FF910}" destId="{E9D52C08-DFD1-49A3-B92B-DB4229EAAF08}" srcOrd="2" destOrd="0" presId="urn:microsoft.com/office/officeart/2018/2/layout/IconVerticalSolidList"/>
    <dgm:cxn modelId="{A7EE9CD7-E0AC-4DCB-B48A-65D5821B319D}" type="presParOf" srcId="{75CDD41E-34DB-4913-9260-810FB53FF910}" destId="{19A1C9CF-9C8D-41F8-B866-82B8C140FC23}" srcOrd="3" destOrd="0" presId="urn:microsoft.com/office/officeart/2018/2/layout/IconVerticalSolidList"/>
    <dgm:cxn modelId="{61155333-03D5-4D75-9A78-3F16BA73C96E}" type="presParOf" srcId="{51B86AC6-14E8-4A7A-AED2-70853DFA8EA4}" destId="{6083B06F-B5A0-45FA-B323-E92E4CA5F83C}" srcOrd="3" destOrd="0" presId="urn:microsoft.com/office/officeart/2018/2/layout/IconVerticalSolidList"/>
    <dgm:cxn modelId="{4F2C7006-F018-4CD8-A548-217D87D0D36A}" type="presParOf" srcId="{51B86AC6-14E8-4A7A-AED2-70853DFA8EA4}" destId="{8336D933-D0A9-481B-BAE6-FB13F9BDCFE8}" srcOrd="4" destOrd="0" presId="urn:microsoft.com/office/officeart/2018/2/layout/IconVerticalSolidList"/>
    <dgm:cxn modelId="{6FACE71A-CC31-4B32-9217-15DA0CE24D83}" type="presParOf" srcId="{8336D933-D0A9-481B-BAE6-FB13F9BDCFE8}" destId="{7580A8C4-5835-4A0C-9579-6364198E6FEA}" srcOrd="0" destOrd="0" presId="urn:microsoft.com/office/officeart/2018/2/layout/IconVerticalSolidList"/>
    <dgm:cxn modelId="{EA8DE72C-1907-4E47-B6DB-F653CB0ADB79}" type="presParOf" srcId="{8336D933-D0A9-481B-BAE6-FB13F9BDCFE8}" destId="{E2796213-847F-4DA5-B39A-319181CF036E}" srcOrd="1" destOrd="0" presId="urn:microsoft.com/office/officeart/2018/2/layout/IconVerticalSolidList"/>
    <dgm:cxn modelId="{61C414B1-701B-4499-BEC9-72081837A356}" type="presParOf" srcId="{8336D933-D0A9-481B-BAE6-FB13F9BDCFE8}" destId="{D404B293-348E-4DA4-A407-7A8B18DA154F}" srcOrd="2" destOrd="0" presId="urn:microsoft.com/office/officeart/2018/2/layout/IconVerticalSolidList"/>
    <dgm:cxn modelId="{1FA978CE-B4FD-4DBA-8DEE-4B78A2AA21B5}" type="presParOf" srcId="{8336D933-D0A9-481B-BAE6-FB13F9BDCFE8}" destId="{8612811A-9C3D-462F-8B58-CF06B4F3CF7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E5A921-3342-4959-BC75-5B8CD566D62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BF9EC6B-65D6-4B1D-8800-82F571BFE263}">
      <dgm:prSet/>
      <dgm:spPr/>
      <dgm:t>
        <a:bodyPr/>
        <a:lstStyle/>
        <a:p>
          <a:r>
            <a:rPr lang="en-US" b="1"/>
            <a:t>Accounting</a:t>
          </a:r>
          <a:r>
            <a:rPr lang="en-US"/>
            <a:t>: The process of tracking and recording system activities and resource access.</a:t>
          </a:r>
        </a:p>
      </dgm:t>
    </dgm:pt>
    <dgm:pt modelId="{CF4A2606-4F5B-4D27-A6A9-A3FA639973D1}" type="parTrans" cxnId="{7E58CB0B-A8D4-4E37-BDF1-ECBFBC1F39CA}">
      <dgm:prSet/>
      <dgm:spPr/>
      <dgm:t>
        <a:bodyPr/>
        <a:lstStyle/>
        <a:p>
          <a:endParaRPr lang="en-US"/>
        </a:p>
      </dgm:t>
    </dgm:pt>
    <dgm:pt modelId="{2FAB2D38-0E1A-4241-8DD2-3249B9663EE3}" type="sibTrans" cxnId="{7E58CB0B-A8D4-4E37-BDF1-ECBFBC1F39CA}">
      <dgm:prSet/>
      <dgm:spPr/>
      <dgm:t>
        <a:bodyPr/>
        <a:lstStyle/>
        <a:p>
          <a:endParaRPr lang="en-US"/>
        </a:p>
      </dgm:t>
    </dgm:pt>
    <dgm:pt modelId="{9362CAED-E4C5-42B5-A241-4CD6EAC8E056}">
      <dgm:prSet/>
      <dgm:spPr/>
      <dgm:t>
        <a:bodyPr/>
        <a:lstStyle/>
        <a:p>
          <a:r>
            <a:rPr lang="en-US" b="1" dirty="0"/>
            <a:t>Auditing</a:t>
          </a:r>
          <a:r>
            <a:rPr lang="en-US" dirty="0"/>
            <a:t>: The portion of accounting that entails security professionals examining logs of what was recorded.</a:t>
          </a:r>
        </a:p>
      </dgm:t>
    </dgm:pt>
    <dgm:pt modelId="{6CAD5BEB-28FD-4FBA-8FE1-143ECE84DFB7}" type="parTrans" cxnId="{0DC4776B-2DA4-4EA6-AB64-6C7A6FBFFB87}">
      <dgm:prSet/>
      <dgm:spPr/>
      <dgm:t>
        <a:bodyPr/>
        <a:lstStyle/>
        <a:p>
          <a:endParaRPr lang="en-US"/>
        </a:p>
      </dgm:t>
    </dgm:pt>
    <dgm:pt modelId="{3D117F6D-EB74-4723-86CD-D47191D1D2AF}" type="sibTrans" cxnId="{0DC4776B-2DA4-4EA6-AB64-6C7A6FBFFB87}">
      <dgm:prSet/>
      <dgm:spPr/>
      <dgm:t>
        <a:bodyPr/>
        <a:lstStyle/>
        <a:p>
          <a:endParaRPr lang="en-US"/>
        </a:p>
      </dgm:t>
    </dgm:pt>
    <dgm:pt modelId="{17AAB556-B54A-45BF-A1AF-967287CE3294}">
      <dgm:prSet/>
      <dgm:spPr/>
      <dgm:t>
        <a:bodyPr/>
        <a:lstStyle/>
        <a:p>
          <a:r>
            <a:rPr lang="en-US" b="1" dirty="0"/>
            <a:t>Accountability</a:t>
          </a:r>
          <a:r>
            <a:rPr lang="en-US" dirty="0"/>
            <a:t>: Determining who to hold responsible for a particular activity or event.</a:t>
          </a:r>
        </a:p>
      </dgm:t>
    </dgm:pt>
    <dgm:pt modelId="{FD048163-FAA5-4434-903C-701F668E951E}" type="parTrans" cxnId="{AF4634C5-4315-4410-A150-383CEF50BB9E}">
      <dgm:prSet/>
      <dgm:spPr/>
      <dgm:t>
        <a:bodyPr/>
        <a:lstStyle/>
        <a:p>
          <a:endParaRPr lang="en-US"/>
        </a:p>
      </dgm:t>
    </dgm:pt>
    <dgm:pt modelId="{DD0D20FD-6D95-47C9-9045-5AA94DFE0240}" type="sibTrans" cxnId="{AF4634C5-4315-4410-A150-383CEF50BB9E}">
      <dgm:prSet/>
      <dgm:spPr/>
      <dgm:t>
        <a:bodyPr/>
        <a:lstStyle/>
        <a:p>
          <a:endParaRPr lang="en-US"/>
        </a:p>
      </dgm:t>
    </dgm:pt>
    <dgm:pt modelId="{A4099BF0-A7CB-4A24-A963-3FD6AE8D621C}" type="pres">
      <dgm:prSet presAssocID="{F0E5A921-3342-4959-BC75-5B8CD566D625}" presName="root" presStyleCnt="0">
        <dgm:presLayoutVars>
          <dgm:dir/>
          <dgm:resizeHandles val="exact"/>
        </dgm:presLayoutVars>
      </dgm:prSet>
      <dgm:spPr/>
    </dgm:pt>
    <dgm:pt modelId="{81FAD1C8-F5F6-40E2-97DD-33686BD82F55}" type="pres">
      <dgm:prSet presAssocID="{DBF9EC6B-65D6-4B1D-8800-82F571BFE263}" presName="compNode" presStyleCnt="0"/>
      <dgm:spPr/>
    </dgm:pt>
    <dgm:pt modelId="{8939F184-F605-43DF-BB05-F07EEB72B484}" type="pres">
      <dgm:prSet presAssocID="{DBF9EC6B-65D6-4B1D-8800-82F571BFE263}" presName="bgRect" presStyleLbl="bgShp" presStyleIdx="0" presStyleCnt="3"/>
      <dgm:spPr/>
    </dgm:pt>
    <dgm:pt modelId="{D5D2EAD7-FCBA-43DB-98E2-EDEF54A6FD67}" type="pres">
      <dgm:prSet presAssocID="{DBF9EC6B-65D6-4B1D-8800-82F571BFE2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594BD2EC-07A2-4A27-B56F-35AD7B3061D9}" type="pres">
      <dgm:prSet presAssocID="{DBF9EC6B-65D6-4B1D-8800-82F571BFE263}" presName="spaceRect" presStyleCnt="0"/>
      <dgm:spPr/>
    </dgm:pt>
    <dgm:pt modelId="{196027E7-F769-416A-8335-E0247B259988}" type="pres">
      <dgm:prSet presAssocID="{DBF9EC6B-65D6-4B1D-8800-82F571BFE263}" presName="parTx" presStyleLbl="revTx" presStyleIdx="0" presStyleCnt="3">
        <dgm:presLayoutVars>
          <dgm:chMax val="0"/>
          <dgm:chPref val="0"/>
        </dgm:presLayoutVars>
      </dgm:prSet>
      <dgm:spPr/>
    </dgm:pt>
    <dgm:pt modelId="{032E9C57-1520-418B-96C3-CB85A6D8116E}" type="pres">
      <dgm:prSet presAssocID="{2FAB2D38-0E1A-4241-8DD2-3249B9663EE3}" presName="sibTrans" presStyleCnt="0"/>
      <dgm:spPr/>
    </dgm:pt>
    <dgm:pt modelId="{7A54F8CB-46F3-476C-9B22-72484061A1ED}" type="pres">
      <dgm:prSet presAssocID="{9362CAED-E4C5-42B5-A241-4CD6EAC8E056}" presName="compNode" presStyleCnt="0"/>
      <dgm:spPr/>
    </dgm:pt>
    <dgm:pt modelId="{2BDC6718-C003-430B-B121-28240E5732B8}" type="pres">
      <dgm:prSet presAssocID="{9362CAED-E4C5-42B5-A241-4CD6EAC8E056}" presName="bgRect" presStyleLbl="bgShp" presStyleIdx="1" presStyleCnt="3"/>
      <dgm:spPr/>
    </dgm:pt>
    <dgm:pt modelId="{44325E77-2D64-4055-BD61-C3AE8D3EAEEE}" type="pres">
      <dgm:prSet presAssocID="{9362CAED-E4C5-42B5-A241-4CD6EAC8E05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CB91EB09-FB8C-4236-815C-5A4D3B637B3F}" type="pres">
      <dgm:prSet presAssocID="{9362CAED-E4C5-42B5-A241-4CD6EAC8E056}" presName="spaceRect" presStyleCnt="0"/>
      <dgm:spPr/>
    </dgm:pt>
    <dgm:pt modelId="{239B9186-425E-47B4-80CF-426BA4D5C62F}" type="pres">
      <dgm:prSet presAssocID="{9362CAED-E4C5-42B5-A241-4CD6EAC8E056}" presName="parTx" presStyleLbl="revTx" presStyleIdx="1" presStyleCnt="3">
        <dgm:presLayoutVars>
          <dgm:chMax val="0"/>
          <dgm:chPref val="0"/>
        </dgm:presLayoutVars>
      </dgm:prSet>
      <dgm:spPr/>
    </dgm:pt>
    <dgm:pt modelId="{38602684-BA2A-4830-A8A1-E23841EC511F}" type="pres">
      <dgm:prSet presAssocID="{3D117F6D-EB74-4723-86CD-D47191D1D2AF}" presName="sibTrans" presStyleCnt="0"/>
      <dgm:spPr/>
    </dgm:pt>
    <dgm:pt modelId="{52BD8980-BF36-4B02-8C27-AABF72484811}" type="pres">
      <dgm:prSet presAssocID="{17AAB556-B54A-45BF-A1AF-967287CE3294}" presName="compNode" presStyleCnt="0"/>
      <dgm:spPr/>
    </dgm:pt>
    <dgm:pt modelId="{A68CBFDA-A6CA-443F-B97D-9CF458F23954}" type="pres">
      <dgm:prSet presAssocID="{17AAB556-B54A-45BF-A1AF-967287CE3294}" presName="bgRect" presStyleLbl="bgShp" presStyleIdx="2" presStyleCnt="3"/>
      <dgm:spPr/>
    </dgm:pt>
    <dgm:pt modelId="{E7F92B29-ACA3-4791-ADB1-BDA86D37AF26}" type="pres">
      <dgm:prSet presAssocID="{17AAB556-B54A-45BF-A1AF-967287CE329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E0E68657-16C1-41B5-BC00-CDC8F98DF61B}" type="pres">
      <dgm:prSet presAssocID="{17AAB556-B54A-45BF-A1AF-967287CE3294}" presName="spaceRect" presStyleCnt="0"/>
      <dgm:spPr/>
    </dgm:pt>
    <dgm:pt modelId="{E90F4754-726D-495D-8F67-3417D31B1595}" type="pres">
      <dgm:prSet presAssocID="{17AAB556-B54A-45BF-A1AF-967287CE329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E58CB0B-A8D4-4E37-BDF1-ECBFBC1F39CA}" srcId="{F0E5A921-3342-4959-BC75-5B8CD566D625}" destId="{DBF9EC6B-65D6-4B1D-8800-82F571BFE263}" srcOrd="0" destOrd="0" parTransId="{CF4A2606-4F5B-4D27-A6A9-A3FA639973D1}" sibTransId="{2FAB2D38-0E1A-4241-8DD2-3249B9663EE3}"/>
    <dgm:cxn modelId="{0DC4776B-2DA4-4EA6-AB64-6C7A6FBFFB87}" srcId="{F0E5A921-3342-4959-BC75-5B8CD566D625}" destId="{9362CAED-E4C5-42B5-A241-4CD6EAC8E056}" srcOrd="1" destOrd="0" parTransId="{6CAD5BEB-28FD-4FBA-8FE1-143ECE84DFB7}" sibTransId="{3D117F6D-EB74-4723-86CD-D47191D1D2AF}"/>
    <dgm:cxn modelId="{4964E94B-643B-4553-B2F9-F2AFFE3AB322}" type="presOf" srcId="{F0E5A921-3342-4959-BC75-5B8CD566D625}" destId="{A4099BF0-A7CB-4A24-A963-3FD6AE8D621C}" srcOrd="0" destOrd="0" presId="urn:microsoft.com/office/officeart/2018/2/layout/IconVerticalSolidList"/>
    <dgm:cxn modelId="{AF69E751-4EFF-4CE6-A9CC-B668905C190C}" type="presOf" srcId="{9362CAED-E4C5-42B5-A241-4CD6EAC8E056}" destId="{239B9186-425E-47B4-80CF-426BA4D5C62F}" srcOrd="0" destOrd="0" presId="urn:microsoft.com/office/officeart/2018/2/layout/IconVerticalSolidList"/>
    <dgm:cxn modelId="{A8C5C772-9AAE-4474-BD91-4407D15AFA02}" type="presOf" srcId="{DBF9EC6B-65D6-4B1D-8800-82F571BFE263}" destId="{196027E7-F769-416A-8335-E0247B259988}" srcOrd="0" destOrd="0" presId="urn:microsoft.com/office/officeart/2018/2/layout/IconVerticalSolidList"/>
    <dgm:cxn modelId="{41CD1959-7111-4C47-9F5F-EE136459FA9A}" type="presOf" srcId="{17AAB556-B54A-45BF-A1AF-967287CE3294}" destId="{E90F4754-726D-495D-8F67-3417D31B1595}" srcOrd="0" destOrd="0" presId="urn:microsoft.com/office/officeart/2018/2/layout/IconVerticalSolidList"/>
    <dgm:cxn modelId="{AF4634C5-4315-4410-A150-383CEF50BB9E}" srcId="{F0E5A921-3342-4959-BC75-5B8CD566D625}" destId="{17AAB556-B54A-45BF-A1AF-967287CE3294}" srcOrd="2" destOrd="0" parTransId="{FD048163-FAA5-4434-903C-701F668E951E}" sibTransId="{DD0D20FD-6D95-47C9-9045-5AA94DFE0240}"/>
    <dgm:cxn modelId="{D6EFF10F-22DA-4C69-A23E-7C5E884B839C}" type="presParOf" srcId="{A4099BF0-A7CB-4A24-A963-3FD6AE8D621C}" destId="{81FAD1C8-F5F6-40E2-97DD-33686BD82F55}" srcOrd="0" destOrd="0" presId="urn:microsoft.com/office/officeart/2018/2/layout/IconVerticalSolidList"/>
    <dgm:cxn modelId="{D2148C63-134F-40E7-9C7C-A47E3CFD9A59}" type="presParOf" srcId="{81FAD1C8-F5F6-40E2-97DD-33686BD82F55}" destId="{8939F184-F605-43DF-BB05-F07EEB72B484}" srcOrd="0" destOrd="0" presId="urn:microsoft.com/office/officeart/2018/2/layout/IconVerticalSolidList"/>
    <dgm:cxn modelId="{ABB8B5B7-4176-41A5-B019-9FFB90EEABE0}" type="presParOf" srcId="{81FAD1C8-F5F6-40E2-97DD-33686BD82F55}" destId="{D5D2EAD7-FCBA-43DB-98E2-EDEF54A6FD67}" srcOrd="1" destOrd="0" presId="urn:microsoft.com/office/officeart/2018/2/layout/IconVerticalSolidList"/>
    <dgm:cxn modelId="{198F9F4D-40BC-4445-A04E-CB2A6D8D95FE}" type="presParOf" srcId="{81FAD1C8-F5F6-40E2-97DD-33686BD82F55}" destId="{594BD2EC-07A2-4A27-B56F-35AD7B3061D9}" srcOrd="2" destOrd="0" presId="urn:microsoft.com/office/officeart/2018/2/layout/IconVerticalSolidList"/>
    <dgm:cxn modelId="{1AE1C36F-9FC0-4358-898D-9847B4AA1D4A}" type="presParOf" srcId="{81FAD1C8-F5F6-40E2-97DD-33686BD82F55}" destId="{196027E7-F769-416A-8335-E0247B259988}" srcOrd="3" destOrd="0" presId="urn:microsoft.com/office/officeart/2018/2/layout/IconVerticalSolidList"/>
    <dgm:cxn modelId="{68864507-91EB-4E14-8ACC-C7F8A1040A5B}" type="presParOf" srcId="{A4099BF0-A7CB-4A24-A963-3FD6AE8D621C}" destId="{032E9C57-1520-418B-96C3-CB85A6D8116E}" srcOrd="1" destOrd="0" presId="urn:microsoft.com/office/officeart/2018/2/layout/IconVerticalSolidList"/>
    <dgm:cxn modelId="{3C1489B6-A778-4DA1-8764-0592E6AEA087}" type="presParOf" srcId="{A4099BF0-A7CB-4A24-A963-3FD6AE8D621C}" destId="{7A54F8CB-46F3-476C-9B22-72484061A1ED}" srcOrd="2" destOrd="0" presId="urn:microsoft.com/office/officeart/2018/2/layout/IconVerticalSolidList"/>
    <dgm:cxn modelId="{260C0F02-9B77-4DC6-97A2-291308916F41}" type="presParOf" srcId="{7A54F8CB-46F3-476C-9B22-72484061A1ED}" destId="{2BDC6718-C003-430B-B121-28240E5732B8}" srcOrd="0" destOrd="0" presId="urn:microsoft.com/office/officeart/2018/2/layout/IconVerticalSolidList"/>
    <dgm:cxn modelId="{5F9486EC-4758-4C8D-A6B2-2526499BA145}" type="presParOf" srcId="{7A54F8CB-46F3-476C-9B22-72484061A1ED}" destId="{44325E77-2D64-4055-BD61-C3AE8D3EAEEE}" srcOrd="1" destOrd="0" presId="urn:microsoft.com/office/officeart/2018/2/layout/IconVerticalSolidList"/>
    <dgm:cxn modelId="{7F255783-C55B-4C75-9BEA-D50DB40EFBE2}" type="presParOf" srcId="{7A54F8CB-46F3-476C-9B22-72484061A1ED}" destId="{CB91EB09-FB8C-4236-815C-5A4D3B637B3F}" srcOrd="2" destOrd="0" presId="urn:microsoft.com/office/officeart/2018/2/layout/IconVerticalSolidList"/>
    <dgm:cxn modelId="{31FEF9B7-9682-410E-829B-D524EACAFDED}" type="presParOf" srcId="{7A54F8CB-46F3-476C-9B22-72484061A1ED}" destId="{239B9186-425E-47B4-80CF-426BA4D5C62F}" srcOrd="3" destOrd="0" presId="urn:microsoft.com/office/officeart/2018/2/layout/IconVerticalSolidList"/>
    <dgm:cxn modelId="{B069F07B-AF79-45E5-B181-B2CACE870914}" type="presParOf" srcId="{A4099BF0-A7CB-4A24-A963-3FD6AE8D621C}" destId="{38602684-BA2A-4830-A8A1-E23841EC511F}" srcOrd="3" destOrd="0" presId="urn:microsoft.com/office/officeart/2018/2/layout/IconVerticalSolidList"/>
    <dgm:cxn modelId="{5760AE58-61C5-459D-9886-99C1B6C20D34}" type="presParOf" srcId="{A4099BF0-A7CB-4A24-A963-3FD6AE8D621C}" destId="{52BD8980-BF36-4B02-8C27-AABF72484811}" srcOrd="4" destOrd="0" presId="urn:microsoft.com/office/officeart/2018/2/layout/IconVerticalSolidList"/>
    <dgm:cxn modelId="{C4A33851-B8EF-443D-9962-3913AB30F8E2}" type="presParOf" srcId="{52BD8980-BF36-4B02-8C27-AABF72484811}" destId="{A68CBFDA-A6CA-443F-B97D-9CF458F23954}" srcOrd="0" destOrd="0" presId="urn:microsoft.com/office/officeart/2018/2/layout/IconVerticalSolidList"/>
    <dgm:cxn modelId="{8BD7CA69-DCB4-4854-8DAB-7F12C7FE6F64}" type="presParOf" srcId="{52BD8980-BF36-4B02-8C27-AABF72484811}" destId="{E7F92B29-ACA3-4791-ADB1-BDA86D37AF26}" srcOrd="1" destOrd="0" presId="urn:microsoft.com/office/officeart/2018/2/layout/IconVerticalSolidList"/>
    <dgm:cxn modelId="{CEDF837C-424A-4202-A7A8-FA6BDEB1ACBE}" type="presParOf" srcId="{52BD8980-BF36-4B02-8C27-AABF72484811}" destId="{E0E68657-16C1-41B5-BC00-CDC8F98DF61B}" srcOrd="2" destOrd="0" presId="urn:microsoft.com/office/officeart/2018/2/layout/IconVerticalSolidList"/>
    <dgm:cxn modelId="{C2045D24-2072-49D7-AF77-D32668935194}" type="presParOf" srcId="{52BD8980-BF36-4B02-8C27-AABF72484811}" destId="{E90F4754-726D-495D-8F67-3417D31B15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5D2BB7-13FE-48FA-BBDC-1F9052F58B96}" type="doc">
      <dgm:prSet loTypeId="urn:microsoft.com/office/officeart/2005/8/layout/list1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A09DE47-D4C0-4C4C-9886-851E3FEDD533}">
      <dgm:prSet/>
      <dgm:spPr/>
      <dgm:t>
        <a:bodyPr/>
        <a:lstStyle/>
        <a:p>
          <a:r>
            <a:rPr lang="en-US"/>
            <a:t>Untrained users</a:t>
          </a:r>
        </a:p>
      </dgm:t>
    </dgm:pt>
    <dgm:pt modelId="{5AECE66D-026B-4DBF-BAAC-FD047A0E81C4}" type="parTrans" cxnId="{497E6B22-F8A1-4B53-918C-214F5C56BFC1}">
      <dgm:prSet/>
      <dgm:spPr/>
      <dgm:t>
        <a:bodyPr/>
        <a:lstStyle/>
        <a:p>
          <a:endParaRPr lang="en-US"/>
        </a:p>
      </dgm:t>
    </dgm:pt>
    <dgm:pt modelId="{7DDF9E1C-390C-4A55-8D9F-0E00341F93F6}" type="sibTrans" cxnId="{497E6B22-F8A1-4B53-918C-214F5C56BFC1}">
      <dgm:prSet/>
      <dgm:spPr/>
      <dgm:t>
        <a:bodyPr/>
        <a:lstStyle/>
        <a:p>
          <a:endParaRPr lang="en-US"/>
        </a:p>
      </dgm:t>
    </dgm:pt>
    <dgm:pt modelId="{1AD59304-96FC-47C9-A9E0-69BEE0EE5023}">
      <dgm:prSet/>
      <dgm:spPr/>
      <dgm:t>
        <a:bodyPr/>
        <a:lstStyle/>
        <a:p>
          <a:r>
            <a:rPr lang="en-US"/>
            <a:t>Human element is largest target.</a:t>
          </a:r>
        </a:p>
      </dgm:t>
    </dgm:pt>
    <dgm:pt modelId="{A450A28B-54C9-40E3-B813-D0103535E837}" type="parTrans" cxnId="{B07B230F-8A7F-492F-BC22-840991B7B499}">
      <dgm:prSet/>
      <dgm:spPr/>
      <dgm:t>
        <a:bodyPr/>
        <a:lstStyle/>
        <a:p>
          <a:endParaRPr lang="en-US"/>
        </a:p>
      </dgm:t>
    </dgm:pt>
    <dgm:pt modelId="{00C91D88-74DB-4158-8FCF-4F568BEE2398}" type="sibTrans" cxnId="{B07B230F-8A7F-492F-BC22-840991B7B499}">
      <dgm:prSet/>
      <dgm:spPr/>
      <dgm:t>
        <a:bodyPr/>
        <a:lstStyle/>
        <a:p>
          <a:endParaRPr lang="en-US"/>
        </a:p>
      </dgm:t>
    </dgm:pt>
    <dgm:pt modelId="{87AA288F-1566-430F-B60C-51D98C6C4B6A}">
      <dgm:prSet/>
      <dgm:spPr/>
      <dgm:t>
        <a:bodyPr/>
        <a:lstStyle/>
        <a:p>
          <a:r>
            <a:rPr lang="en-US"/>
            <a:t>Users not equipped to spot social engineering or practice good computer security habits.</a:t>
          </a:r>
        </a:p>
      </dgm:t>
    </dgm:pt>
    <dgm:pt modelId="{D5803E84-F6C2-4D2A-AA2E-75B525030ACC}" type="parTrans" cxnId="{A45317CE-2DFC-40E1-824F-6B621644C198}">
      <dgm:prSet/>
      <dgm:spPr/>
      <dgm:t>
        <a:bodyPr/>
        <a:lstStyle/>
        <a:p>
          <a:endParaRPr lang="en-US"/>
        </a:p>
      </dgm:t>
    </dgm:pt>
    <dgm:pt modelId="{EB653537-100E-41CA-99D1-0AD64820E16D}" type="sibTrans" cxnId="{A45317CE-2DFC-40E1-824F-6B621644C198}">
      <dgm:prSet/>
      <dgm:spPr/>
      <dgm:t>
        <a:bodyPr/>
        <a:lstStyle/>
        <a:p>
          <a:endParaRPr lang="en-US"/>
        </a:p>
      </dgm:t>
    </dgm:pt>
    <dgm:pt modelId="{9B01A5EB-AB81-4E1A-9633-9C7D37AED5BA}">
      <dgm:prSet/>
      <dgm:spPr/>
      <dgm:t>
        <a:bodyPr/>
        <a:lstStyle/>
        <a:p>
          <a:r>
            <a:rPr lang="en-US" dirty="0"/>
            <a:t>Lack of planning for critical business processes</a:t>
          </a:r>
        </a:p>
      </dgm:t>
    </dgm:pt>
    <dgm:pt modelId="{833209B3-7E96-424E-82D8-1B515C032BA7}" type="parTrans" cxnId="{EF3E90D2-C634-40D7-91D1-B8DB1CE7598C}">
      <dgm:prSet/>
      <dgm:spPr/>
      <dgm:t>
        <a:bodyPr/>
        <a:lstStyle/>
        <a:p>
          <a:endParaRPr lang="en-US"/>
        </a:p>
      </dgm:t>
    </dgm:pt>
    <dgm:pt modelId="{785A5FB2-7C48-45D7-BA98-D653C3A5D757}" type="sibTrans" cxnId="{EF3E90D2-C634-40D7-91D1-B8DB1CE7598C}">
      <dgm:prSet/>
      <dgm:spPr/>
      <dgm:t>
        <a:bodyPr/>
        <a:lstStyle/>
        <a:p>
          <a:endParaRPr lang="en-US"/>
        </a:p>
      </dgm:t>
    </dgm:pt>
    <dgm:pt modelId="{F207C780-1512-46BA-B170-CD7682BFF2B2}">
      <dgm:prSet/>
      <dgm:spPr/>
      <dgm:t>
        <a:bodyPr/>
        <a:lstStyle/>
        <a:p>
          <a:r>
            <a:rPr lang="en-US" dirty="0"/>
            <a:t>Without EOL processes, obsolete systems may be vulnerable.</a:t>
          </a:r>
        </a:p>
      </dgm:t>
    </dgm:pt>
    <dgm:pt modelId="{8F7BB9F5-F563-4D98-94DA-45BCFB312910}" type="parTrans" cxnId="{CCA17B73-B44B-42DA-AD4A-E1CEE0E7E93B}">
      <dgm:prSet/>
      <dgm:spPr/>
      <dgm:t>
        <a:bodyPr/>
        <a:lstStyle/>
        <a:p>
          <a:endParaRPr lang="en-US"/>
        </a:p>
      </dgm:t>
    </dgm:pt>
    <dgm:pt modelId="{467DDA55-9EDB-4341-B841-773A4CC8E5E4}" type="sibTrans" cxnId="{CCA17B73-B44B-42DA-AD4A-E1CEE0E7E93B}">
      <dgm:prSet/>
      <dgm:spPr/>
      <dgm:t>
        <a:bodyPr/>
        <a:lstStyle/>
        <a:p>
          <a:endParaRPr lang="en-US"/>
        </a:p>
      </dgm:t>
    </dgm:pt>
    <dgm:pt modelId="{476EF223-A380-4C85-A532-D9578C7A73B4}">
      <dgm:prSet/>
      <dgm:spPr/>
      <dgm:t>
        <a:bodyPr/>
        <a:lstStyle/>
        <a:p>
          <a:r>
            <a:rPr lang="en-US" dirty="0"/>
            <a:t>Lack of vendor support makes fixing issues more difficult.</a:t>
          </a:r>
        </a:p>
      </dgm:t>
    </dgm:pt>
    <dgm:pt modelId="{24668B8A-C5A7-479D-9204-C5A420FD431C}" type="parTrans" cxnId="{27F8D46D-D644-4CD6-B10F-1E4534B5F005}">
      <dgm:prSet/>
      <dgm:spPr/>
      <dgm:t>
        <a:bodyPr/>
        <a:lstStyle/>
        <a:p>
          <a:endParaRPr lang="en-US"/>
        </a:p>
      </dgm:t>
    </dgm:pt>
    <dgm:pt modelId="{DD009135-B8EA-4548-892D-4597C9BA42DE}" type="sibTrans" cxnId="{27F8D46D-D644-4CD6-B10F-1E4534B5F005}">
      <dgm:prSet/>
      <dgm:spPr/>
      <dgm:t>
        <a:bodyPr/>
        <a:lstStyle/>
        <a:p>
          <a:endParaRPr lang="en-US"/>
        </a:p>
      </dgm:t>
    </dgm:pt>
    <dgm:pt modelId="{A25EE536-7C97-4F85-B76D-C42EAC3B8E98}">
      <dgm:prSet/>
      <dgm:spPr/>
      <dgm:t>
        <a:bodyPr/>
        <a:lstStyle/>
        <a:p>
          <a:r>
            <a:rPr lang="en-US" dirty="0"/>
            <a:t>Embedded systems may be difficult to understand.</a:t>
          </a:r>
        </a:p>
      </dgm:t>
    </dgm:pt>
    <dgm:pt modelId="{F6D40ACC-E8BD-4EA1-AED5-D1A7C9847928}" type="parTrans" cxnId="{BB6F8648-4318-44A9-A983-873B9296391B}">
      <dgm:prSet/>
      <dgm:spPr/>
      <dgm:t>
        <a:bodyPr/>
        <a:lstStyle/>
        <a:p>
          <a:endParaRPr lang="en-US"/>
        </a:p>
      </dgm:t>
    </dgm:pt>
    <dgm:pt modelId="{BB322F4A-E20C-4B68-AB4B-E533153569FB}" type="sibTrans" cxnId="{BB6F8648-4318-44A9-A983-873B9296391B}">
      <dgm:prSet/>
      <dgm:spPr/>
      <dgm:t>
        <a:bodyPr/>
        <a:lstStyle/>
        <a:p>
          <a:endParaRPr lang="en-US"/>
        </a:p>
      </dgm:t>
    </dgm:pt>
    <dgm:pt modelId="{35A0C58D-1317-4999-9FB1-AA4934BE15FD}">
      <dgm:prSet/>
      <dgm:spPr/>
      <dgm:t>
        <a:bodyPr/>
        <a:lstStyle/>
        <a:p>
          <a:r>
            <a:rPr lang="en-US" dirty="0"/>
            <a:t>System sprawl</a:t>
          </a:r>
        </a:p>
      </dgm:t>
    </dgm:pt>
    <dgm:pt modelId="{9B12D1E8-B88D-4667-A762-536CE6D189A4}" type="parTrans" cxnId="{34E0FBF9-85AB-4481-A395-4C4850261ACA}">
      <dgm:prSet/>
      <dgm:spPr/>
      <dgm:t>
        <a:bodyPr/>
        <a:lstStyle/>
        <a:p>
          <a:endParaRPr lang="en-US"/>
        </a:p>
      </dgm:t>
    </dgm:pt>
    <dgm:pt modelId="{FD89654A-AAB9-4019-AE2F-BF228355317D}" type="sibTrans" cxnId="{34E0FBF9-85AB-4481-A395-4C4850261ACA}">
      <dgm:prSet/>
      <dgm:spPr/>
      <dgm:t>
        <a:bodyPr/>
        <a:lstStyle/>
        <a:p>
          <a:endParaRPr lang="en-US"/>
        </a:p>
      </dgm:t>
    </dgm:pt>
    <dgm:pt modelId="{D5FBD52B-1C61-4979-B44B-E051E25F62D5}">
      <dgm:prSet/>
      <dgm:spPr/>
      <dgm:t>
        <a:bodyPr/>
        <a:lstStyle/>
        <a:p>
          <a:r>
            <a:rPr lang="en-US" dirty="0"/>
            <a:t>Difficult for limited personnel to oversee large number of systems.</a:t>
          </a:r>
        </a:p>
      </dgm:t>
    </dgm:pt>
    <dgm:pt modelId="{CB840C2D-A3B6-48E7-B768-38F2512AF488}" type="parTrans" cxnId="{567BF0C3-0D30-42C0-84F2-D196DFC16FD4}">
      <dgm:prSet/>
      <dgm:spPr/>
      <dgm:t>
        <a:bodyPr/>
        <a:lstStyle/>
        <a:p>
          <a:endParaRPr lang="en-US"/>
        </a:p>
      </dgm:t>
    </dgm:pt>
    <dgm:pt modelId="{D40427C7-117B-47E1-8CBE-90B5E7CCF2CC}" type="sibTrans" cxnId="{567BF0C3-0D30-42C0-84F2-D196DFC16FD4}">
      <dgm:prSet/>
      <dgm:spPr/>
      <dgm:t>
        <a:bodyPr/>
        <a:lstStyle/>
        <a:p>
          <a:endParaRPr lang="en-US"/>
        </a:p>
      </dgm:t>
    </dgm:pt>
    <dgm:pt modelId="{FC4D03B7-2E81-4873-BD26-A5C3F7256FC0}">
      <dgm:prSet/>
      <dgm:spPr/>
      <dgm:t>
        <a:bodyPr/>
        <a:lstStyle/>
        <a:p>
          <a:r>
            <a:rPr lang="en-US" dirty="0"/>
            <a:t>Inability to manage these systems can lead to compromise.</a:t>
          </a:r>
        </a:p>
      </dgm:t>
    </dgm:pt>
    <dgm:pt modelId="{F3C1A5B3-F3B5-4507-9E07-20699712894E}" type="parTrans" cxnId="{A177205C-7AE9-4DF8-A454-9CDE0ADC2D19}">
      <dgm:prSet/>
      <dgm:spPr/>
      <dgm:t>
        <a:bodyPr/>
        <a:lstStyle/>
        <a:p>
          <a:endParaRPr lang="en-US"/>
        </a:p>
      </dgm:t>
    </dgm:pt>
    <dgm:pt modelId="{A0FD22DE-BCEF-4B6F-BAF8-3AD78F4FBDE2}" type="sibTrans" cxnId="{A177205C-7AE9-4DF8-A454-9CDE0ADC2D19}">
      <dgm:prSet/>
      <dgm:spPr/>
      <dgm:t>
        <a:bodyPr/>
        <a:lstStyle/>
        <a:p>
          <a:endParaRPr lang="en-US"/>
        </a:p>
      </dgm:t>
    </dgm:pt>
    <dgm:pt modelId="{3E656C93-D175-4A7A-A15A-8C4A481C3BFD}">
      <dgm:prSet/>
      <dgm:spPr/>
      <dgm:t>
        <a:bodyPr/>
        <a:lstStyle/>
        <a:p>
          <a:r>
            <a:rPr lang="en-US" dirty="0"/>
            <a:t>Undocumented assets are difficult to manage consistently.</a:t>
          </a:r>
        </a:p>
      </dgm:t>
    </dgm:pt>
    <dgm:pt modelId="{21545BE0-C006-4B25-8853-FAE3F988C85A}" type="parTrans" cxnId="{15BCCEB7-D010-4109-8414-31E7935F7FA2}">
      <dgm:prSet/>
      <dgm:spPr/>
      <dgm:t>
        <a:bodyPr/>
        <a:lstStyle/>
        <a:p>
          <a:endParaRPr lang="en-US"/>
        </a:p>
      </dgm:t>
    </dgm:pt>
    <dgm:pt modelId="{B58617BE-A3C4-4A00-95A3-B2027ACAB922}" type="sibTrans" cxnId="{15BCCEB7-D010-4109-8414-31E7935F7FA2}">
      <dgm:prSet/>
      <dgm:spPr/>
      <dgm:t>
        <a:bodyPr/>
        <a:lstStyle/>
        <a:p>
          <a:endParaRPr lang="en-US"/>
        </a:p>
      </dgm:t>
    </dgm:pt>
    <dgm:pt modelId="{75EA2B72-275A-4DE4-BCB0-A46F844E95DD}" type="pres">
      <dgm:prSet presAssocID="{855D2BB7-13FE-48FA-BBDC-1F9052F58B96}" presName="linear" presStyleCnt="0">
        <dgm:presLayoutVars>
          <dgm:dir/>
          <dgm:animLvl val="lvl"/>
          <dgm:resizeHandles val="exact"/>
        </dgm:presLayoutVars>
      </dgm:prSet>
      <dgm:spPr/>
    </dgm:pt>
    <dgm:pt modelId="{D79D59E9-A10F-4A50-ABEF-A6C8AC3EF26C}" type="pres">
      <dgm:prSet presAssocID="{CA09DE47-D4C0-4C4C-9886-851E3FEDD533}" presName="parentLin" presStyleCnt="0"/>
      <dgm:spPr/>
    </dgm:pt>
    <dgm:pt modelId="{492A3BE3-A2DC-4DD3-BB9B-D089D22244ED}" type="pres">
      <dgm:prSet presAssocID="{CA09DE47-D4C0-4C4C-9886-851E3FEDD533}" presName="parentLeftMargin" presStyleLbl="node1" presStyleIdx="0" presStyleCnt="3"/>
      <dgm:spPr/>
    </dgm:pt>
    <dgm:pt modelId="{DE038303-7D5A-461D-8CE0-9AB9EEDD0896}" type="pres">
      <dgm:prSet presAssocID="{CA09DE47-D4C0-4C4C-9886-851E3FEDD53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E08DDFE-1978-4B6D-8EB7-62B4B9B0A14E}" type="pres">
      <dgm:prSet presAssocID="{CA09DE47-D4C0-4C4C-9886-851E3FEDD533}" presName="negativeSpace" presStyleCnt="0"/>
      <dgm:spPr/>
    </dgm:pt>
    <dgm:pt modelId="{D3BE1FCB-4D32-486A-A967-A0C8ABF1511D}" type="pres">
      <dgm:prSet presAssocID="{CA09DE47-D4C0-4C4C-9886-851E3FEDD533}" presName="childText" presStyleLbl="conFgAcc1" presStyleIdx="0" presStyleCnt="3">
        <dgm:presLayoutVars>
          <dgm:bulletEnabled val="1"/>
        </dgm:presLayoutVars>
      </dgm:prSet>
      <dgm:spPr/>
    </dgm:pt>
    <dgm:pt modelId="{AF3D5FA9-C00D-4A02-9220-063DAF34A314}" type="pres">
      <dgm:prSet presAssocID="{7DDF9E1C-390C-4A55-8D9F-0E00341F93F6}" presName="spaceBetweenRectangles" presStyleCnt="0"/>
      <dgm:spPr/>
    </dgm:pt>
    <dgm:pt modelId="{8E360AC9-F3F7-45B6-BEC5-31A2FCF58059}" type="pres">
      <dgm:prSet presAssocID="{9B01A5EB-AB81-4E1A-9633-9C7D37AED5BA}" presName="parentLin" presStyleCnt="0"/>
      <dgm:spPr/>
    </dgm:pt>
    <dgm:pt modelId="{61F60381-DE52-46CF-979F-D70131568917}" type="pres">
      <dgm:prSet presAssocID="{9B01A5EB-AB81-4E1A-9633-9C7D37AED5BA}" presName="parentLeftMargin" presStyleLbl="node1" presStyleIdx="0" presStyleCnt="3"/>
      <dgm:spPr/>
    </dgm:pt>
    <dgm:pt modelId="{B22FC620-0629-4729-BAEB-971D10BF325E}" type="pres">
      <dgm:prSet presAssocID="{9B01A5EB-AB81-4E1A-9633-9C7D37AED5B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BBA0214-2CA4-4071-B525-FC5473814253}" type="pres">
      <dgm:prSet presAssocID="{9B01A5EB-AB81-4E1A-9633-9C7D37AED5BA}" presName="negativeSpace" presStyleCnt="0"/>
      <dgm:spPr/>
    </dgm:pt>
    <dgm:pt modelId="{F540E2C9-F3DB-4059-A12B-7F390790AA6B}" type="pres">
      <dgm:prSet presAssocID="{9B01A5EB-AB81-4E1A-9633-9C7D37AED5BA}" presName="childText" presStyleLbl="conFgAcc1" presStyleIdx="1" presStyleCnt="3">
        <dgm:presLayoutVars>
          <dgm:bulletEnabled val="1"/>
        </dgm:presLayoutVars>
      </dgm:prSet>
      <dgm:spPr/>
    </dgm:pt>
    <dgm:pt modelId="{7839760F-7817-4AE1-AB31-57C161B42937}" type="pres">
      <dgm:prSet presAssocID="{785A5FB2-7C48-45D7-BA98-D653C3A5D757}" presName="spaceBetweenRectangles" presStyleCnt="0"/>
      <dgm:spPr/>
    </dgm:pt>
    <dgm:pt modelId="{186744F8-D8F7-4867-AC57-AA4B2F3A54E5}" type="pres">
      <dgm:prSet presAssocID="{35A0C58D-1317-4999-9FB1-AA4934BE15FD}" presName="parentLin" presStyleCnt="0"/>
      <dgm:spPr/>
    </dgm:pt>
    <dgm:pt modelId="{3C417667-0465-4650-8A5E-C3349BAC9F66}" type="pres">
      <dgm:prSet presAssocID="{35A0C58D-1317-4999-9FB1-AA4934BE15FD}" presName="parentLeftMargin" presStyleLbl="node1" presStyleIdx="1" presStyleCnt="3"/>
      <dgm:spPr/>
    </dgm:pt>
    <dgm:pt modelId="{CFCECD08-A89D-4C4F-AC5F-B371B3EC9C89}" type="pres">
      <dgm:prSet presAssocID="{35A0C58D-1317-4999-9FB1-AA4934BE15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F6019F5-C544-4AB1-BA5B-34156D9895D3}" type="pres">
      <dgm:prSet presAssocID="{35A0C58D-1317-4999-9FB1-AA4934BE15FD}" presName="negativeSpace" presStyleCnt="0"/>
      <dgm:spPr/>
    </dgm:pt>
    <dgm:pt modelId="{CAC5548F-DC5C-4E17-964D-91234283703C}" type="pres">
      <dgm:prSet presAssocID="{35A0C58D-1317-4999-9FB1-AA4934BE15F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E96906-B28F-4414-8545-017E7715A25F}" type="presOf" srcId="{855D2BB7-13FE-48FA-BBDC-1F9052F58B96}" destId="{75EA2B72-275A-4DE4-BCB0-A46F844E95DD}" srcOrd="0" destOrd="0" presId="urn:microsoft.com/office/officeart/2005/8/layout/list1"/>
    <dgm:cxn modelId="{B07B230F-8A7F-492F-BC22-840991B7B499}" srcId="{CA09DE47-D4C0-4C4C-9886-851E3FEDD533}" destId="{1AD59304-96FC-47C9-A9E0-69BEE0EE5023}" srcOrd="0" destOrd="0" parTransId="{A450A28B-54C9-40E3-B813-D0103535E837}" sibTransId="{00C91D88-74DB-4158-8FCF-4F568BEE2398}"/>
    <dgm:cxn modelId="{C64BC016-513E-41E5-BC5D-6F46687F10E4}" type="presOf" srcId="{476EF223-A380-4C85-A532-D9578C7A73B4}" destId="{F540E2C9-F3DB-4059-A12B-7F390790AA6B}" srcOrd="0" destOrd="1" presId="urn:microsoft.com/office/officeart/2005/8/layout/list1"/>
    <dgm:cxn modelId="{3E97CC19-2DBC-48D6-B9B9-57489D6D8EF2}" type="presOf" srcId="{F207C780-1512-46BA-B170-CD7682BFF2B2}" destId="{F540E2C9-F3DB-4059-A12B-7F390790AA6B}" srcOrd="0" destOrd="0" presId="urn:microsoft.com/office/officeart/2005/8/layout/list1"/>
    <dgm:cxn modelId="{B2EA7621-E5BB-4A01-A8D5-3E11DBECE15D}" type="presOf" srcId="{87AA288F-1566-430F-B60C-51D98C6C4B6A}" destId="{D3BE1FCB-4D32-486A-A967-A0C8ABF1511D}" srcOrd="0" destOrd="1" presId="urn:microsoft.com/office/officeart/2005/8/layout/list1"/>
    <dgm:cxn modelId="{52204222-EBBC-43DB-8CAB-ED832E154A63}" type="presOf" srcId="{9B01A5EB-AB81-4E1A-9633-9C7D37AED5BA}" destId="{B22FC620-0629-4729-BAEB-971D10BF325E}" srcOrd="1" destOrd="0" presId="urn:microsoft.com/office/officeart/2005/8/layout/list1"/>
    <dgm:cxn modelId="{497E6B22-F8A1-4B53-918C-214F5C56BFC1}" srcId="{855D2BB7-13FE-48FA-BBDC-1F9052F58B96}" destId="{CA09DE47-D4C0-4C4C-9886-851E3FEDD533}" srcOrd="0" destOrd="0" parTransId="{5AECE66D-026B-4DBF-BAAC-FD047A0E81C4}" sibTransId="{7DDF9E1C-390C-4A55-8D9F-0E00341F93F6}"/>
    <dgm:cxn modelId="{F50C722A-149C-4FCB-B7A0-9739DD804C83}" type="presOf" srcId="{3E656C93-D175-4A7A-A15A-8C4A481C3BFD}" destId="{CAC5548F-DC5C-4E17-964D-91234283703C}" srcOrd="0" destOrd="2" presId="urn:microsoft.com/office/officeart/2005/8/layout/list1"/>
    <dgm:cxn modelId="{1262A530-0672-43E6-BDAD-D6BABD764CE1}" type="presOf" srcId="{CA09DE47-D4C0-4C4C-9886-851E3FEDD533}" destId="{492A3BE3-A2DC-4DD3-BB9B-D089D22244ED}" srcOrd="0" destOrd="0" presId="urn:microsoft.com/office/officeart/2005/8/layout/list1"/>
    <dgm:cxn modelId="{40605B40-D89F-4B77-8B5C-1C7301DD5D1D}" type="presOf" srcId="{CA09DE47-D4C0-4C4C-9886-851E3FEDD533}" destId="{DE038303-7D5A-461D-8CE0-9AB9EEDD0896}" srcOrd="1" destOrd="0" presId="urn:microsoft.com/office/officeart/2005/8/layout/list1"/>
    <dgm:cxn modelId="{A177205C-7AE9-4DF8-A454-9CDE0ADC2D19}" srcId="{35A0C58D-1317-4999-9FB1-AA4934BE15FD}" destId="{FC4D03B7-2E81-4873-BD26-A5C3F7256FC0}" srcOrd="1" destOrd="0" parTransId="{F3C1A5B3-F3B5-4507-9E07-20699712894E}" sibTransId="{A0FD22DE-BCEF-4B6F-BAF8-3AD78F4FBDE2}"/>
    <dgm:cxn modelId="{BB6F8648-4318-44A9-A983-873B9296391B}" srcId="{9B01A5EB-AB81-4E1A-9633-9C7D37AED5BA}" destId="{A25EE536-7C97-4F85-B76D-C42EAC3B8E98}" srcOrd="2" destOrd="0" parTransId="{F6D40ACC-E8BD-4EA1-AED5-D1A7C9847928}" sibTransId="{BB322F4A-E20C-4B68-AB4B-E533153569FB}"/>
    <dgm:cxn modelId="{27F8D46D-D644-4CD6-B10F-1E4534B5F005}" srcId="{9B01A5EB-AB81-4E1A-9633-9C7D37AED5BA}" destId="{476EF223-A380-4C85-A532-D9578C7A73B4}" srcOrd="1" destOrd="0" parTransId="{24668B8A-C5A7-479D-9204-C5A420FD431C}" sibTransId="{DD009135-B8EA-4548-892D-4597C9BA42DE}"/>
    <dgm:cxn modelId="{CCA17B73-B44B-42DA-AD4A-E1CEE0E7E93B}" srcId="{9B01A5EB-AB81-4E1A-9633-9C7D37AED5BA}" destId="{F207C780-1512-46BA-B170-CD7682BFF2B2}" srcOrd="0" destOrd="0" parTransId="{8F7BB9F5-F563-4D98-94DA-45BCFB312910}" sibTransId="{467DDA55-9EDB-4341-B841-773A4CC8E5E4}"/>
    <dgm:cxn modelId="{EF9B2054-AFB9-424D-8020-47A6750EAB6F}" type="presOf" srcId="{35A0C58D-1317-4999-9FB1-AA4934BE15FD}" destId="{3C417667-0465-4650-8A5E-C3349BAC9F66}" srcOrd="0" destOrd="0" presId="urn:microsoft.com/office/officeart/2005/8/layout/list1"/>
    <dgm:cxn modelId="{1C693AA1-30D5-4989-A535-901B44F8F890}" type="presOf" srcId="{D5FBD52B-1C61-4979-B44B-E051E25F62D5}" destId="{CAC5548F-DC5C-4E17-964D-91234283703C}" srcOrd="0" destOrd="0" presId="urn:microsoft.com/office/officeart/2005/8/layout/list1"/>
    <dgm:cxn modelId="{9AB786A1-25AF-4F0D-8709-75924E9CCBC6}" type="presOf" srcId="{9B01A5EB-AB81-4E1A-9633-9C7D37AED5BA}" destId="{61F60381-DE52-46CF-979F-D70131568917}" srcOrd="0" destOrd="0" presId="urn:microsoft.com/office/officeart/2005/8/layout/list1"/>
    <dgm:cxn modelId="{D026A0B1-934A-4CDA-9D85-78DE1187547F}" type="presOf" srcId="{FC4D03B7-2E81-4873-BD26-A5C3F7256FC0}" destId="{CAC5548F-DC5C-4E17-964D-91234283703C}" srcOrd="0" destOrd="1" presId="urn:microsoft.com/office/officeart/2005/8/layout/list1"/>
    <dgm:cxn modelId="{15BCCEB7-D010-4109-8414-31E7935F7FA2}" srcId="{35A0C58D-1317-4999-9FB1-AA4934BE15FD}" destId="{3E656C93-D175-4A7A-A15A-8C4A481C3BFD}" srcOrd="2" destOrd="0" parTransId="{21545BE0-C006-4B25-8853-FAE3F988C85A}" sibTransId="{B58617BE-A3C4-4A00-95A3-B2027ACAB922}"/>
    <dgm:cxn modelId="{64D8DEB8-5912-4C9D-9BD5-84B9F83916ED}" type="presOf" srcId="{35A0C58D-1317-4999-9FB1-AA4934BE15FD}" destId="{CFCECD08-A89D-4C4F-AC5F-B371B3EC9C89}" srcOrd="1" destOrd="0" presId="urn:microsoft.com/office/officeart/2005/8/layout/list1"/>
    <dgm:cxn modelId="{567BF0C3-0D30-42C0-84F2-D196DFC16FD4}" srcId="{35A0C58D-1317-4999-9FB1-AA4934BE15FD}" destId="{D5FBD52B-1C61-4979-B44B-E051E25F62D5}" srcOrd="0" destOrd="0" parTransId="{CB840C2D-A3B6-48E7-B768-38F2512AF488}" sibTransId="{D40427C7-117B-47E1-8CBE-90B5E7CCF2CC}"/>
    <dgm:cxn modelId="{A45317CE-2DFC-40E1-824F-6B621644C198}" srcId="{CA09DE47-D4C0-4C4C-9886-851E3FEDD533}" destId="{87AA288F-1566-430F-B60C-51D98C6C4B6A}" srcOrd="1" destOrd="0" parTransId="{D5803E84-F6C2-4D2A-AA2E-75B525030ACC}" sibTransId="{EB653537-100E-41CA-99D1-0AD64820E16D}"/>
    <dgm:cxn modelId="{EF3E90D2-C634-40D7-91D1-B8DB1CE7598C}" srcId="{855D2BB7-13FE-48FA-BBDC-1F9052F58B96}" destId="{9B01A5EB-AB81-4E1A-9633-9C7D37AED5BA}" srcOrd="1" destOrd="0" parTransId="{833209B3-7E96-424E-82D8-1B515C032BA7}" sibTransId="{785A5FB2-7C48-45D7-BA98-D653C3A5D757}"/>
    <dgm:cxn modelId="{904515F5-F2D2-4CEF-8C51-4A9D8FF9C9AF}" type="presOf" srcId="{A25EE536-7C97-4F85-B76D-C42EAC3B8E98}" destId="{F540E2C9-F3DB-4059-A12B-7F390790AA6B}" srcOrd="0" destOrd="2" presId="urn:microsoft.com/office/officeart/2005/8/layout/list1"/>
    <dgm:cxn modelId="{34E0FBF9-85AB-4481-A395-4C4850261ACA}" srcId="{855D2BB7-13FE-48FA-BBDC-1F9052F58B96}" destId="{35A0C58D-1317-4999-9FB1-AA4934BE15FD}" srcOrd="2" destOrd="0" parTransId="{9B12D1E8-B88D-4667-A762-536CE6D189A4}" sibTransId="{FD89654A-AAB9-4019-AE2F-BF228355317D}"/>
    <dgm:cxn modelId="{8A3F77FC-A5B2-4794-BCEC-E3293C2CF69C}" type="presOf" srcId="{1AD59304-96FC-47C9-A9E0-69BEE0EE5023}" destId="{D3BE1FCB-4D32-486A-A967-A0C8ABF1511D}" srcOrd="0" destOrd="0" presId="urn:microsoft.com/office/officeart/2005/8/layout/list1"/>
    <dgm:cxn modelId="{08EC9C27-B546-49AF-B2D7-43C517DD55FB}" type="presParOf" srcId="{75EA2B72-275A-4DE4-BCB0-A46F844E95DD}" destId="{D79D59E9-A10F-4A50-ABEF-A6C8AC3EF26C}" srcOrd="0" destOrd="0" presId="urn:microsoft.com/office/officeart/2005/8/layout/list1"/>
    <dgm:cxn modelId="{FB450C56-0AE8-46CA-8146-DCA80A8001B8}" type="presParOf" srcId="{D79D59E9-A10F-4A50-ABEF-A6C8AC3EF26C}" destId="{492A3BE3-A2DC-4DD3-BB9B-D089D22244ED}" srcOrd="0" destOrd="0" presId="urn:microsoft.com/office/officeart/2005/8/layout/list1"/>
    <dgm:cxn modelId="{7B7704F8-ABBE-4A39-956B-31576EFF52DC}" type="presParOf" srcId="{D79D59E9-A10F-4A50-ABEF-A6C8AC3EF26C}" destId="{DE038303-7D5A-461D-8CE0-9AB9EEDD0896}" srcOrd="1" destOrd="0" presId="urn:microsoft.com/office/officeart/2005/8/layout/list1"/>
    <dgm:cxn modelId="{2B1B893D-E017-4AFF-89C8-604224F34CBF}" type="presParOf" srcId="{75EA2B72-275A-4DE4-BCB0-A46F844E95DD}" destId="{5E08DDFE-1978-4B6D-8EB7-62B4B9B0A14E}" srcOrd="1" destOrd="0" presId="urn:microsoft.com/office/officeart/2005/8/layout/list1"/>
    <dgm:cxn modelId="{FD520387-B6C0-4486-B40C-0B4BD4487BEF}" type="presParOf" srcId="{75EA2B72-275A-4DE4-BCB0-A46F844E95DD}" destId="{D3BE1FCB-4D32-486A-A967-A0C8ABF1511D}" srcOrd="2" destOrd="0" presId="urn:microsoft.com/office/officeart/2005/8/layout/list1"/>
    <dgm:cxn modelId="{EA393ED4-0688-4803-B8FE-33CE01ABC026}" type="presParOf" srcId="{75EA2B72-275A-4DE4-BCB0-A46F844E95DD}" destId="{AF3D5FA9-C00D-4A02-9220-063DAF34A314}" srcOrd="3" destOrd="0" presId="urn:microsoft.com/office/officeart/2005/8/layout/list1"/>
    <dgm:cxn modelId="{17E5A055-0A1B-4347-A54C-21F449E0EA11}" type="presParOf" srcId="{75EA2B72-275A-4DE4-BCB0-A46F844E95DD}" destId="{8E360AC9-F3F7-45B6-BEC5-31A2FCF58059}" srcOrd="4" destOrd="0" presId="urn:microsoft.com/office/officeart/2005/8/layout/list1"/>
    <dgm:cxn modelId="{64B4FD44-35BC-4CCE-96C1-BF720E1A3A84}" type="presParOf" srcId="{8E360AC9-F3F7-45B6-BEC5-31A2FCF58059}" destId="{61F60381-DE52-46CF-979F-D70131568917}" srcOrd="0" destOrd="0" presId="urn:microsoft.com/office/officeart/2005/8/layout/list1"/>
    <dgm:cxn modelId="{C81D0B2C-8B06-474D-B437-5EA0C1FBDBB6}" type="presParOf" srcId="{8E360AC9-F3F7-45B6-BEC5-31A2FCF58059}" destId="{B22FC620-0629-4729-BAEB-971D10BF325E}" srcOrd="1" destOrd="0" presId="urn:microsoft.com/office/officeart/2005/8/layout/list1"/>
    <dgm:cxn modelId="{1241A756-067F-42AD-AC79-8BAAB1EACEED}" type="presParOf" srcId="{75EA2B72-275A-4DE4-BCB0-A46F844E95DD}" destId="{8BBA0214-2CA4-4071-B525-FC5473814253}" srcOrd="5" destOrd="0" presId="urn:microsoft.com/office/officeart/2005/8/layout/list1"/>
    <dgm:cxn modelId="{25A73774-3AB2-4D17-8B54-0D081C250587}" type="presParOf" srcId="{75EA2B72-275A-4DE4-BCB0-A46F844E95DD}" destId="{F540E2C9-F3DB-4059-A12B-7F390790AA6B}" srcOrd="6" destOrd="0" presId="urn:microsoft.com/office/officeart/2005/8/layout/list1"/>
    <dgm:cxn modelId="{2D33738B-5C18-4E51-8CA1-6358F88E20D6}" type="presParOf" srcId="{75EA2B72-275A-4DE4-BCB0-A46F844E95DD}" destId="{7839760F-7817-4AE1-AB31-57C161B42937}" srcOrd="7" destOrd="0" presId="urn:microsoft.com/office/officeart/2005/8/layout/list1"/>
    <dgm:cxn modelId="{FFBAC90F-47BB-4931-B6BB-715D040F01F2}" type="presParOf" srcId="{75EA2B72-275A-4DE4-BCB0-A46F844E95DD}" destId="{186744F8-D8F7-4867-AC57-AA4B2F3A54E5}" srcOrd="8" destOrd="0" presId="urn:microsoft.com/office/officeart/2005/8/layout/list1"/>
    <dgm:cxn modelId="{E18F1409-3DE6-4094-8B69-C83F66E21CB9}" type="presParOf" srcId="{186744F8-D8F7-4867-AC57-AA4B2F3A54E5}" destId="{3C417667-0465-4650-8A5E-C3349BAC9F66}" srcOrd="0" destOrd="0" presId="urn:microsoft.com/office/officeart/2005/8/layout/list1"/>
    <dgm:cxn modelId="{FB0AC760-6A2D-48DE-A473-337985A8E5B9}" type="presParOf" srcId="{186744F8-D8F7-4867-AC57-AA4B2F3A54E5}" destId="{CFCECD08-A89D-4C4F-AC5F-B371B3EC9C89}" srcOrd="1" destOrd="0" presId="urn:microsoft.com/office/officeart/2005/8/layout/list1"/>
    <dgm:cxn modelId="{9375FF33-78A2-4B08-B93B-161D653CBD41}" type="presParOf" srcId="{75EA2B72-275A-4DE4-BCB0-A46F844E95DD}" destId="{CF6019F5-C544-4AB1-BA5B-34156D9895D3}" srcOrd="9" destOrd="0" presId="urn:microsoft.com/office/officeart/2005/8/layout/list1"/>
    <dgm:cxn modelId="{DCC4A938-FAEA-4310-AEE3-791942920E80}" type="presParOf" srcId="{75EA2B72-275A-4DE4-BCB0-A46F844E95DD}" destId="{CAC5548F-DC5C-4E17-964D-91234283703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D098DB-B6A2-48C9-8E2F-8DDB570069C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346CB6C-1E18-4448-914C-4F6249BF7729}">
      <dgm:prSet/>
      <dgm:spPr/>
      <dgm:t>
        <a:bodyPr/>
        <a:lstStyle/>
        <a:p>
          <a:r>
            <a:rPr lang="en-US" b="1"/>
            <a:t>Risk Management</a:t>
          </a:r>
          <a:r>
            <a:rPr lang="en-US"/>
            <a:t> refers to the practice of identifying potential </a:t>
          </a:r>
          <a:r>
            <a:rPr lang="en-US" b="1"/>
            <a:t>risks </a:t>
          </a:r>
          <a:r>
            <a:rPr lang="en-US"/>
            <a:t>in advance, analyzing them and taking precautionary steps to reduce the </a:t>
          </a:r>
          <a:r>
            <a:rPr lang="en-US" b="1"/>
            <a:t>risk</a:t>
          </a:r>
          <a:endParaRPr lang="en-US"/>
        </a:p>
      </dgm:t>
    </dgm:pt>
    <dgm:pt modelId="{2D2BB123-A3C0-4F94-95A3-98A067A25A03}" type="parTrans" cxnId="{3BD89820-5AA2-4909-BEC9-028FEC16C41D}">
      <dgm:prSet/>
      <dgm:spPr/>
      <dgm:t>
        <a:bodyPr/>
        <a:lstStyle/>
        <a:p>
          <a:endParaRPr lang="en-US"/>
        </a:p>
      </dgm:t>
    </dgm:pt>
    <dgm:pt modelId="{2F5B4C45-683C-490D-B18D-41A3374AE99E}" type="sibTrans" cxnId="{3BD89820-5AA2-4909-BEC9-028FEC16C41D}">
      <dgm:prSet/>
      <dgm:spPr/>
      <dgm:t>
        <a:bodyPr/>
        <a:lstStyle/>
        <a:p>
          <a:endParaRPr lang="en-US"/>
        </a:p>
      </dgm:t>
    </dgm:pt>
    <dgm:pt modelId="{20F32C1B-2BE6-4474-AFBE-9A619FC53871}">
      <dgm:prSet/>
      <dgm:spPr/>
      <dgm:t>
        <a:bodyPr/>
        <a:lstStyle/>
        <a:p>
          <a:r>
            <a:rPr lang="en-US" b="1"/>
            <a:t>Risk </a:t>
          </a:r>
          <a:r>
            <a:rPr lang="en-US"/>
            <a:t>can be determined as a function of the </a:t>
          </a:r>
          <a:r>
            <a:rPr lang="en-US" b="1"/>
            <a:t>probability</a:t>
          </a:r>
          <a:r>
            <a:rPr lang="en-US"/>
            <a:t> of a </a:t>
          </a:r>
          <a:r>
            <a:rPr lang="en-US" b="1"/>
            <a:t>threat</a:t>
          </a:r>
          <a:r>
            <a:rPr lang="en-US"/>
            <a:t> exploiting a </a:t>
          </a:r>
          <a:r>
            <a:rPr lang="en-US" b="1"/>
            <a:t>vulnerability</a:t>
          </a:r>
          <a:r>
            <a:rPr lang="en-US"/>
            <a:t>, and the</a:t>
          </a:r>
          <a:r>
            <a:rPr lang="en-US" b="1"/>
            <a:t> probable</a:t>
          </a:r>
          <a:r>
            <a:rPr lang="en-US"/>
            <a:t> </a:t>
          </a:r>
          <a:r>
            <a:rPr lang="en-US" b="1"/>
            <a:t>value</a:t>
          </a:r>
          <a:r>
            <a:rPr lang="en-US"/>
            <a:t> of damage to  assets</a:t>
          </a:r>
        </a:p>
      </dgm:t>
    </dgm:pt>
    <dgm:pt modelId="{19D6A8E9-771A-48E3-B08D-767123AE7A5A}" type="parTrans" cxnId="{D169CF83-8E21-4CF9-9A6D-C9EA42A9DC1E}">
      <dgm:prSet/>
      <dgm:spPr/>
      <dgm:t>
        <a:bodyPr/>
        <a:lstStyle/>
        <a:p>
          <a:endParaRPr lang="en-US"/>
        </a:p>
      </dgm:t>
    </dgm:pt>
    <dgm:pt modelId="{0E12EE28-8567-48A4-A761-788104C9D43F}" type="sibTrans" cxnId="{D169CF83-8E21-4CF9-9A6D-C9EA42A9DC1E}">
      <dgm:prSet/>
      <dgm:spPr/>
      <dgm:t>
        <a:bodyPr/>
        <a:lstStyle/>
        <a:p>
          <a:endParaRPr lang="en-US"/>
        </a:p>
      </dgm:t>
    </dgm:pt>
    <dgm:pt modelId="{414ABFC5-4125-4757-A404-90EEFB750A14}">
      <dgm:prSet/>
      <dgm:spPr/>
      <dgm:t>
        <a:bodyPr/>
        <a:lstStyle/>
        <a:p>
          <a:r>
            <a:rPr lang="en-US" b="1"/>
            <a:t>Risk = f(Threat ,Vulnerability,Value)</a:t>
          </a:r>
          <a:endParaRPr lang="en-US"/>
        </a:p>
      </dgm:t>
    </dgm:pt>
    <dgm:pt modelId="{B017E55B-6C9E-4D23-B214-E3003B248DF5}" type="parTrans" cxnId="{A9B3255A-830D-4831-AA1A-A25E6490CD0D}">
      <dgm:prSet/>
      <dgm:spPr/>
      <dgm:t>
        <a:bodyPr/>
        <a:lstStyle/>
        <a:p>
          <a:endParaRPr lang="en-US"/>
        </a:p>
      </dgm:t>
    </dgm:pt>
    <dgm:pt modelId="{3254903E-0C9E-4C8A-A19B-42CD50978031}" type="sibTrans" cxnId="{A9B3255A-830D-4831-AA1A-A25E6490CD0D}">
      <dgm:prSet/>
      <dgm:spPr/>
      <dgm:t>
        <a:bodyPr/>
        <a:lstStyle/>
        <a:p>
          <a:endParaRPr lang="en-US"/>
        </a:p>
      </dgm:t>
    </dgm:pt>
    <dgm:pt modelId="{FA922DCB-E0FF-4C0A-B3D2-DDFA971718BF}" type="pres">
      <dgm:prSet presAssocID="{E0D098DB-B6A2-48C9-8E2F-8DDB570069C2}" presName="root" presStyleCnt="0">
        <dgm:presLayoutVars>
          <dgm:dir/>
          <dgm:resizeHandles val="exact"/>
        </dgm:presLayoutVars>
      </dgm:prSet>
      <dgm:spPr/>
    </dgm:pt>
    <dgm:pt modelId="{5CDB6D9C-6D9C-4A87-9778-A31FC89393E6}" type="pres">
      <dgm:prSet presAssocID="{4346CB6C-1E18-4448-914C-4F6249BF7729}" presName="compNode" presStyleCnt="0"/>
      <dgm:spPr/>
    </dgm:pt>
    <dgm:pt modelId="{0D1730FF-7824-44BC-AF81-F7294E076E56}" type="pres">
      <dgm:prSet presAssocID="{4346CB6C-1E18-4448-914C-4F6249BF7729}" presName="bgRect" presStyleLbl="bgShp" presStyleIdx="0" presStyleCnt="2"/>
      <dgm:spPr/>
    </dgm:pt>
    <dgm:pt modelId="{72374326-51A7-484B-88FA-4A018199B92A}" type="pres">
      <dgm:prSet presAssocID="{4346CB6C-1E18-4448-914C-4F6249BF772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B295A3A-7055-45B6-8D65-13C66089E609}" type="pres">
      <dgm:prSet presAssocID="{4346CB6C-1E18-4448-914C-4F6249BF7729}" presName="spaceRect" presStyleCnt="0"/>
      <dgm:spPr/>
    </dgm:pt>
    <dgm:pt modelId="{E289DA17-44DE-4E41-801C-E8982380421E}" type="pres">
      <dgm:prSet presAssocID="{4346CB6C-1E18-4448-914C-4F6249BF7729}" presName="parTx" presStyleLbl="revTx" presStyleIdx="0" presStyleCnt="3">
        <dgm:presLayoutVars>
          <dgm:chMax val="0"/>
          <dgm:chPref val="0"/>
        </dgm:presLayoutVars>
      </dgm:prSet>
      <dgm:spPr/>
    </dgm:pt>
    <dgm:pt modelId="{061D5C5A-6EAF-420B-B276-27C6C59A7F28}" type="pres">
      <dgm:prSet presAssocID="{2F5B4C45-683C-490D-B18D-41A3374AE99E}" presName="sibTrans" presStyleCnt="0"/>
      <dgm:spPr/>
    </dgm:pt>
    <dgm:pt modelId="{452E04BA-8040-4B8A-A6F4-6F1B4B1367AC}" type="pres">
      <dgm:prSet presAssocID="{20F32C1B-2BE6-4474-AFBE-9A619FC53871}" presName="compNode" presStyleCnt="0"/>
      <dgm:spPr/>
    </dgm:pt>
    <dgm:pt modelId="{2A430E93-FE53-4451-A7B5-22B0A5941E19}" type="pres">
      <dgm:prSet presAssocID="{20F32C1B-2BE6-4474-AFBE-9A619FC53871}" presName="bgRect" presStyleLbl="bgShp" presStyleIdx="1" presStyleCnt="2"/>
      <dgm:spPr/>
    </dgm:pt>
    <dgm:pt modelId="{2F0B1157-0973-4475-AA1D-726B6B628AB2}" type="pres">
      <dgm:prSet presAssocID="{20F32C1B-2BE6-4474-AFBE-9A619FC5387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C1B535F5-AFA6-47F5-90A5-F55A47E8C79D}" type="pres">
      <dgm:prSet presAssocID="{20F32C1B-2BE6-4474-AFBE-9A619FC53871}" presName="spaceRect" presStyleCnt="0"/>
      <dgm:spPr/>
    </dgm:pt>
    <dgm:pt modelId="{F2376C9F-FF18-435D-AAE1-6CC6FDCC81E7}" type="pres">
      <dgm:prSet presAssocID="{20F32C1B-2BE6-4474-AFBE-9A619FC53871}" presName="parTx" presStyleLbl="revTx" presStyleIdx="1" presStyleCnt="3">
        <dgm:presLayoutVars>
          <dgm:chMax val="0"/>
          <dgm:chPref val="0"/>
        </dgm:presLayoutVars>
      </dgm:prSet>
      <dgm:spPr/>
    </dgm:pt>
    <dgm:pt modelId="{45008BC4-9EBE-412C-A332-8F48DAC514B3}" type="pres">
      <dgm:prSet presAssocID="{20F32C1B-2BE6-4474-AFBE-9A619FC53871}" presName="desTx" presStyleLbl="revTx" presStyleIdx="2" presStyleCnt="3">
        <dgm:presLayoutVars/>
      </dgm:prSet>
      <dgm:spPr/>
    </dgm:pt>
  </dgm:ptLst>
  <dgm:cxnLst>
    <dgm:cxn modelId="{3BD89820-5AA2-4909-BEC9-028FEC16C41D}" srcId="{E0D098DB-B6A2-48C9-8E2F-8DDB570069C2}" destId="{4346CB6C-1E18-4448-914C-4F6249BF7729}" srcOrd="0" destOrd="0" parTransId="{2D2BB123-A3C0-4F94-95A3-98A067A25A03}" sibTransId="{2F5B4C45-683C-490D-B18D-41A3374AE99E}"/>
    <dgm:cxn modelId="{15B0FE22-DBD2-4525-9A98-445A9D8914EF}" type="presOf" srcId="{414ABFC5-4125-4757-A404-90EEFB750A14}" destId="{45008BC4-9EBE-412C-A332-8F48DAC514B3}" srcOrd="0" destOrd="0" presId="urn:microsoft.com/office/officeart/2018/2/layout/IconVerticalSolidList"/>
    <dgm:cxn modelId="{6E27616C-9B46-4F29-AB45-91009A39A454}" type="presOf" srcId="{E0D098DB-B6A2-48C9-8E2F-8DDB570069C2}" destId="{FA922DCB-E0FF-4C0A-B3D2-DDFA971718BF}" srcOrd="0" destOrd="0" presId="urn:microsoft.com/office/officeart/2018/2/layout/IconVerticalSolidList"/>
    <dgm:cxn modelId="{972CBE53-7865-470C-85B7-58BE9BA41ACE}" type="presOf" srcId="{4346CB6C-1E18-4448-914C-4F6249BF7729}" destId="{E289DA17-44DE-4E41-801C-E8982380421E}" srcOrd="0" destOrd="0" presId="urn:microsoft.com/office/officeart/2018/2/layout/IconVerticalSolidList"/>
    <dgm:cxn modelId="{A9B3255A-830D-4831-AA1A-A25E6490CD0D}" srcId="{20F32C1B-2BE6-4474-AFBE-9A619FC53871}" destId="{414ABFC5-4125-4757-A404-90EEFB750A14}" srcOrd="0" destOrd="0" parTransId="{B017E55B-6C9E-4D23-B214-E3003B248DF5}" sibTransId="{3254903E-0C9E-4C8A-A19B-42CD50978031}"/>
    <dgm:cxn modelId="{D169CF83-8E21-4CF9-9A6D-C9EA42A9DC1E}" srcId="{E0D098DB-B6A2-48C9-8E2F-8DDB570069C2}" destId="{20F32C1B-2BE6-4474-AFBE-9A619FC53871}" srcOrd="1" destOrd="0" parTransId="{19D6A8E9-771A-48E3-B08D-767123AE7A5A}" sibTransId="{0E12EE28-8567-48A4-A761-788104C9D43F}"/>
    <dgm:cxn modelId="{249105F3-8BD1-4752-9F5A-7B6C6B5FAE4D}" type="presOf" srcId="{20F32C1B-2BE6-4474-AFBE-9A619FC53871}" destId="{F2376C9F-FF18-435D-AAE1-6CC6FDCC81E7}" srcOrd="0" destOrd="0" presId="urn:microsoft.com/office/officeart/2018/2/layout/IconVerticalSolidList"/>
    <dgm:cxn modelId="{F721CDA7-13E8-4CAC-91C5-168A456632AA}" type="presParOf" srcId="{FA922DCB-E0FF-4C0A-B3D2-DDFA971718BF}" destId="{5CDB6D9C-6D9C-4A87-9778-A31FC89393E6}" srcOrd="0" destOrd="0" presId="urn:microsoft.com/office/officeart/2018/2/layout/IconVerticalSolidList"/>
    <dgm:cxn modelId="{FE46BDF2-74C2-4DAD-B69A-01ED13166108}" type="presParOf" srcId="{5CDB6D9C-6D9C-4A87-9778-A31FC89393E6}" destId="{0D1730FF-7824-44BC-AF81-F7294E076E56}" srcOrd="0" destOrd="0" presId="urn:microsoft.com/office/officeart/2018/2/layout/IconVerticalSolidList"/>
    <dgm:cxn modelId="{4BC61705-296B-4294-A559-2C354109D457}" type="presParOf" srcId="{5CDB6D9C-6D9C-4A87-9778-A31FC89393E6}" destId="{72374326-51A7-484B-88FA-4A018199B92A}" srcOrd="1" destOrd="0" presId="urn:microsoft.com/office/officeart/2018/2/layout/IconVerticalSolidList"/>
    <dgm:cxn modelId="{F11DE144-49B3-490C-842F-7FEA0215225E}" type="presParOf" srcId="{5CDB6D9C-6D9C-4A87-9778-A31FC89393E6}" destId="{5B295A3A-7055-45B6-8D65-13C66089E609}" srcOrd="2" destOrd="0" presId="urn:microsoft.com/office/officeart/2018/2/layout/IconVerticalSolidList"/>
    <dgm:cxn modelId="{A460CABA-74BD-4D61-A0C3-1E8CA71A5651}" type="presParOf" srcId="{5CDB6D9C-6D9C-4A87-9778-A31FC89393E6}" destId="{E289DA17-44DE-4E41-801C-E8982380421E}" srcOrd="3" destOrd="0" presId="urn:microsoft.com/office/officeart/2018/2/layout/IconVerticalSolidList"/>
    <dgm:cxn modelId="{F4DA013E-0DFC-4549-9953-E068F8CBE336}" type="presParOf" srcId="{FA922DCB-E0FF-4C0A-B3D2-DDFA971718BF}" destId="{061D5C5A-6EAF-420B-B276-27C6C59A7F28}" srcOrd="1" destOrd="0" presId="urn:microsoft.com/office/officeart/2018/2/layout/IconVerticalSolidList"/>
    <dgm:cxn modelId="{F96A7B45-D54C-4C1A-A984-7BE210FA2F9C}" type="presParOf" srcId="{FA922DCB-E0FF-4C0A-B3D2-DDFA971718BF}" destId="{452E04BA-8040-4B8A-A6F4-6F1B4B1367AC}" srcOrd="2" destOrd="0" presId="urn:microsoft.com/office/officeart/2018/2/layout/IconVerticalSolidList"/>
    <dgm:cxn modelId="{F180DE32-A73F-4BE3-8811-3FA859CD3519}" type="presParOf" srcId="{452E04BA-8040-4B8A-A6F4-6F1B4B1367AC}" destId="{2A430E93-FE53-4451-A7B5-22B0A5941E19}" srcOrd="0" destOrd="0" presId="urn:microsoft.com/office/officeart/2018/2/layout/IconVerticalSolidList"/>
    <dgm:cxn modelId="{6436AE60-627A-4D7B-B3D1-E11C753853D9}" type="presParOf" srcId="{452E04BA-8040-4B8A-A6F4-6F1B4B1367AC}" destId="{2F0B1157-0973-4475-AA1D-726B6B628AB2}" srcOrd="1" destOrd="0" presId="urn:microsoft.com/office/officeart/2018/2/layout/IconVerticalSolidList"/>
    <dgm:cxn modelId="{E239E8B8-1167-4EFA-8F3E-335203889D2C}" type="presParOf" srcId="{452E04BA-8040-4B8A-A6F4-6F1B4B1367AC}" destId="{C1B535F5-AFA6-47F5-90A5-F55A47E8C79D}" srcOrd="2" destOrd="0" presId="urn:microsoft.com/office/officeart/2018/2/layout/IconVerticalSolidList"/>
    <dgm:cxn modelId="{EA98A709-5484-4F47-8486-A1EB71248098}" type="presParOf" srcId="{452E04BA-8040-4B8A-A6F4-6F1B4B1367AC}" destId="{F2376C9F-FF18-435D-AAE1-6CC6FDCC81E7}" srcOrd="3" destOrd="0" presId="urn:microsoft.com/office/officeart/2018/2/layout/IconVerticalSolidList"/>
    <dgm:cxn modelId="{D7B8DD1F-8B11-4A2D-A9D4-7011B9962A3D}" type="presParOf" srcId="{452E04BA-8040-4B8A-A6F4-6F1B4B1367AC}" destId="{45008BC4-9EBE-412C-A332-8F48DAC514B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8A5B11-6A90-4E71-B808-8AAFD03C626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1C3F51-99A9-427A-91FD-0A3D7F0A9012}">
      <dgm:prSet/>
      <dgm:spPr/>
      <dgm:t>
        <a:bodyPr/>
        <a:lstStyle/>
        <a:p>
          <a:r>
            <a:rPr lang="en-US"/>
            <a:t>The actions of computing professionals change the world. </a:t>
          </a:r>
        </a:p>
      </dgm:t>
    </dgm:pt>
    <dgm:pt modelId="{37DF1CBF-8B8A-4B00-B80E-4A064AC9C0DE}" type="parTrans" cxnId="{3CF167B7-3D19-4D1F-ACBF-4B60045B5902}">
      <dgm:prSet/>
      <dgm:spPr/>
      <dgm:t>
        <a:bodyPr/>
        <a:lstStyle/>
        <a:p>
          <a:endParaRPr lang="en-US"/>
        </a:p>
      </dgm:t>
    </dgm:pt>
    <dgm:pt modelId="{03CA7A9C-7748-4271-BE0A-13EB2D030C7C}" type="sibTrans" cxnId="{3CF167B7-3D19-4D1F-ACBF-4B60045B5902}">
      <dgm:prSet/>
      <dgm:spPr/>
      <dgm:t>
        <a:bodyPr/>
        <a:lstStyle/>
        <a:p>
          <a:endParaRPr lang="en-US"/>
        </a:p>
      </dgm:t>
    </dgm:pt>
    <dgm:pt modelId="{760F6A8F-BAEE-4E0F-AE51-2135A9D0BC16}">
      <dgm:prSet/>
      <dgm:spPr/>
      <dgm:t>
        <a:bodyPr/>
        <a:lstStyle/>
        <a:p>
          <a:r>
            <a:rPr lang="en-US"/>
            <a:t>To act responsibly, they should reflect upon the wider impacts of their work, consistently supporting the public good. </a:t>
          </a:r>
        </a:p>
      </dgm:t>
    </dgm:pt>
    <dgm:pt modelId="{3031B380-1C5D-43F3-BD94-5CF14009AB05}" type="parTrans" cxnId="{488A6B85-948D-48DD-8362-09F9DC35ED17}">
      <dgm:prSet/>
      <dgm:spPr/>
      <dgm:t>
        <a:bodyPr/>
        <a:lstStyle/>
        <a:p>
          <a:endParaRPr lang="en-US"/>
        </a:p>
      </dgm:t>
    </dgm:pt>
    <dgm:pt modelId="{BF3FC75A-EC6C-4275-AD05-800E1440BA69}" type="sibTrans" cxnId="{488A6B85-948D-48DD-8362-09F9DC35ED17}">
      <dgm:prSet/>
      <dgm:spPr/>
      <dgm:t>
        <a:bodyPr/>
        <a:lstStyle/>
        <a:p>
          <a:endParaRPr lang="en-US"/>
        </a:p>
      </dgm:t>
    </dgm:pt>
    <dgm:pt modelId="{D7C1B7D2-3DD5-4F57-AEC2-F5F92D430D9F}">
      <dgm:prSet/>
      <dgm:spPr/>
      <dgm:t>
        <a:bodyPr/>
        <a:lstStyle/>
        <a:p>
          <a:r>
            <a:rPr lang="en-US"/>
            <a:t>The ACM Code of Ethics and Professional Conduct expresses the conscience of the profession.</a:t>
          </a:r>
        </a:p>
      </dgm:t>
    </dgm:pt>
    <dgm:pt modelId="{9F7F6D44-CFFE-42EB-AEB3-92EDDA331042}" type="parTrans" cxnId="{6689C194-A1DE-403F-B05D-58A8765C53D4}">
      <dgm:prSet/>
      <dgm:spPr/>
      <dgm:t>
        <a:bodyPr/>
        <a:lstStyle/>
        <a:p>
          <a:endParaRPr lang="en-US"/>
        </a:p>
      </dgm:t>
    </dgm:pt>
    <dgm:pt modelId="{1FE1EED4-2BAF-455D-98E9-385FF0783BB0}" type="sibTrans" cxnId="{6689C194-A1DE-403F-B05D-58A8765C53D4}">
      <dgm:prSet/>
      <dgm:spPr/>
      <dgm:t>
        <a:bodyPr/>
        <a:lstStyle/>
        <a:p>
          <a:endParaRPr lang="en-US"/>
        </a:p>
      </dgm:t>
    </dgm:pt>
    <dgm:pt modelId="{5EFAF631-7954-4559-A072-8FEF5C08E319}" type="pres">
      <dgm:prSet presAssocID="{1C8A5B11-6A90-4E71-B808-8AAFD03C626E}" presName="root" presStyleCnt="0">
        <dgm:presLayoutVars>
          <dgm:dir/>
          <dgm:resizeHandles val="exact"/>
        </dgm:presLayoutVars>
      </dgm:prSet>
      <dgm:spPr/>
    </dgm:pt>
    <dgm:pt modelId="{8CAC8DA6-561A-4E09-AA94-6343A523F68C}" type="pres">
      <dgm:prSet presAssocID="{141C3F51-99A9-427A-91FD-0A3D7F0A9012}" presName="compNode" presStyleCnt="0"/>
      <dgm:spPr/>
    </dgm:pt>
    <dgm:pt modelId="{C6DC2C27-4D5F-43C7-9E0E-D489EC2DA15A}" type="pres">
      <dgm:prSet presAssocID="{141C3F51-99A9-427A-91FD-0A3D7F0A9012}" presName="bgRect" presStyleLbl="bgShp" presStyleIdx="0" presStyleCnt="3"/>
      <dgm:spPr/>
    </dgm:pt>
    <dgm:pt modelId="{CBA674C1-4A68-4D4F-A75F-CF50D01E620E}" type="pres">
      <dgm:prSet presAssocID="{141C3F51-99A9-427A-91FD-0A3D7F0A90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DE67F41-6F88-44EF-9D50-5A04A0CB0023}" type="pres">
      <dgm:prSet presAssocID="{141C3F51-99A9-427A-91FD-0A3D7F0A9012}" presName="spaceRect" presStyleCnt="0"/>
      <dgm:spPr/>
    </dgm:pt>
    <dgm:pt modelId="{6D6BACC6-8B72-4F4C-8CD6-0E9D05527BE4}" type="pres">
      <dgm:prSet presAssocID="{141C3F51-99A9-427A-91FD-0A3D7F0A9012}" presName="parTx" presStyleLbl="revTx" presStyleIdx="0" presStyleCnt="3">
        <dgm:presLayoutVars>
          <dgm:chMax val="0"/>
          <dgm:chPref val="0"/>
        </dgm:presLayoutVars>
      </dgm:prSet>
      <dgm:spPr/>
    </dgm:pt>
    <dgm:pt modelId="{27E1C339-BC74-49FB-94CE-7D7233DFA9A5}" type="pres">
      <dgm:prSet presAssocID="{03CA7A9C-7748-4271-BE0A-13EB2D030C7C}" presName="sibTrans" presStyleCnt="0"/>
      <dgm:spPr/>
    </dgm:pt>
    <dgm:pt modelId="{D72E1F8A-2C7A-4698-8463-B9B79843DF06}" type="pres">
      <dgm:prSet presAssocID="{760F6A8F-BAEE-4E0F-AE51-2135A9D0BC16}" presName="compNode" presStyleCnt="0"/>
      <dgm:spPr/>
    </dgm:pt>
    <dgm:pt modelId="{8D7548DF-4C12-4DFD-9E9A-5930718E2AFB}" type="pres">
      <dgm:prSet presAssocID="{760F6A8F-BAEE-4E0F-AE51-2135A9D0BC16}" presName="bgRect" presStyleLbl="bgShp" presStyleIdx="1" presStyleCnt="3"/>
      <dgm:spPr/>
    </dgm:pt>
    <dgm:pt modelId="{A1CE0FDF-32EC-44E5-AAC7-74106262AF1E}" type="pres">
      <dgm:prSet presAssocID="{760F6A8F-BAEE-4E0F-AE51-2135A9D0BC1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8CEC45F4-A8EC-4930-822B-CFB278DBFE39}" type="pres">
      <dgm:prSet presAssocID="{760F6A8F-BAEE-4E0F-AE51-2135A9D0BC16}" presName="spaceRect" presStyleCnt="0"/>
      <dgm:spPr/>
    </dgm:pt>
    <dgm:pt modelId="{D347C2DD-2196-43EE-8E7F-4EF362F44876}" type="pres">
      <dgm:prSet presAssocID="{760F6A8F-BAEE-4E0F-AE51-2135A9D0BC16}" presName="parTx" presStyleLbl="revTx" presStyleIdx="1" presStyleCnt="3">
        <dgm:presLayoutVars>
          <dgm:chMax val="0"/>
          <dgm:chPref val="0"/>
        </dgm:presLayoutVars>
      </dgm:prSet>
      <dgm:spPr/>
    </dgm:pt>
    <dgm:pt modelId="{1CA1F8E6-5AE4-4D6D-B7D1-25E66D23A9B2}" type="pres">
      <dgm:prSet presAssocID="{BF3FC75A-EC6C-4275-AD05-800E1440BA69}" presName="sibTrans" presStyleCnt="0"/>
      <dgm:spPr/>
    </dgm:pt>
    <dgm:pt modelId="{63223B80-CD13-431F-8750-9BC891A39B5C}" type="pres">
      <dgm:prSet presAssocID="{D7C1B7D2-3DD5-4F57-AEC2-F5F92D430D9F}" presName="compNode" presStyleCnt="0"/>
      <dgm:spPr/>
    </dgm:pt>
    <dgm:pt modelId="{44128D1E-6B3B-498B-8733-1604115125BA}" type="pres">
      <dgm:prSet presAssocID="{D7C1B7D2-3DD5-4F57-AEC2-F5F92D430D9F}" presName="bgRect" presStyleLbl="bgShp" presStyleIdx="2" presStyleCnt="3"/>
      <dgm:spPr/>
    </dgm:pt>
    <dgm:pt modelId="{8DFF89B5-4F7D-4D0E-9415-0E89D3EDD475}" type="pres">
      <dgm:prSet presAssocID="{D7C1B7D2-3DD5-4F57-AEC2-F5F92D430D9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8EFF85DF-A991-4EC2-8B1C-1BC64992CFF4}" type="pres">
      <dgm:prSet presAssocID="{D7C1B7D2-3DD5-4F57-AEC2-F5F92D430D9F}" presName="spaceRect" presStyleCnt="0"/>
      <dgm:spPr/>
    </dgm:pt>
    <dgm:pt modelId="{FA22CD5A-9F97-4693-8089-0B42EE21475D}" type="pres">
      <dgm:prSet presAssocID="{D7C1B7D2-3DD5-4F57-AEC2-F5F92D430D9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7B844C-26BF-4737-9ABB-AC691C9F9EEA}" type="presOf" srcId="{141C3F51-99A9-427A-91FD-0A3D7F0A9012}" destId="{6D6BACC6-8B72-4F4C-8CD6-0E9D05527BE4}" srcOrd="0" destOrd="0" presId="urn:microsoft.com/office/officeart/2018/2/layout/IconVerticalSolidList"/>
    <dgm:cxn modelId="{488A6B85-948D-48DD-8362-09F9DC35ED17}" srcId="{1C8A5B11-6A90-4E71-B808-8AAFD03C626E}" destId="{760F6A8F-BAEE-4E0F-AE51-2135A9D0BC16}" srcOrd="1" destOrd="0" parTransId="{3031B380-1C5D-43F3-BD94-5CF14009AB05}" sibTransId="{BF3FC75A-EC6C-4275-AD05-800E1440BA69}"/>
    <dgm:cxn modelId="{6689C194-A1DE-403F-B05D-58A8765C53D4}" srcId="{1C8A5B11-6A90-4E71-B808-8AAFD03C626E}" destId="{D7C1B7D2-3DD5-4F57-AEC2-F5F92D430D9F}" srcOrd="2" destOrd="0" parTransId="{9F7F6D44-CFFE-42EB-AEB3-92EDDA331042}" sibTransId="{1FE1EED4-2BAF-455D-98E9-385FF0783BB0}"/>
    <dgm:cxn modelId="{3CF167B7-3D19-4D1F-ACBF-4B60045B5902}" srcId="{1C8A5B11-6A90-4E71-B808-8AAFD03C626E}" destId="{141C3F51-99A9-427A-91FD-0A3D7F0A9012}" srcOrd="0" destOrd="0" parTransId="{37DF1CBF-8B8A-4B00-B80E-4A064AC9C0DE}" sibTransId="{03CA7A9C-7748-4271-BE0A-13EB2D030C7C}"/>
    <dgm:cxn modelId="{89D779C4-38C1-4734-9B7B-A198F7F407C5}" type="presOf" srcId="{D7C1B7D2-3DD5-4F57-AEC2-F5F92D430D9F}" destId="{FA22CD5A-9F97-4693-8089-0B42EE21475D}" srcOrd="0" destOrd="0" presId="urn:microsoft.com/office/officeart/2018/2/layout/IconVerticalSolidList"/>
    <dgm:cxn modelId="{482AA9F1-9CF1-49A5-81BD-99EC3888E133}" type="presOf" srcId="{1C8A5B11-6A90-4E71-B808-8AAFD03C626E}" destId="{5EFAF631-7954-4559-A072-8FEF5C08E319}" srcOrd="0" destOrd="0" presId="urn:microsoft.com/office/officeart/2018/2/layout/IconVerticalSolidList"/>
    <dgm:cxn modelId="{6C16ECF6-A3C4-481C-9019-8621D1687294}" type="presOf" srcId="{760F6A8F-BAEE-4E0F-AE51-2135A9D0BC16}" destId="{D347C2DD-2196-43EE-8E7F-4EF362F44876}" srcOrd="0" destOrd="0" presId="urn:microsoft.com/office/officeart/2018/2/layout/IconVerticalSolidList"/>
    <dgm:cxn modelId="{43CB8AA4-BDD3-4F32-AFBD-5634B9D2D383}" type="presParOf" srcId="{5EFAF631-7954-4559-A072-8FEF5C08E319}" destId="{8CAC8DA6-561A-4E09-AA94-6343A523F68C}" srcOrd="0" destOrd="0" presId="urn:microsoft.com/office/officeart/2018/2/layout/IconVerticalSolidList"/>
    <dgm:cxn modelId="{EE7F2FD5-18C4-46D0-82E5-BD786B448935}" type="presParOf" srcId="{8CAC8DA6-561A-4E09-AA94-6343A523F68C}" destId="{C6DC2C27-4D5F-43C7-9E0E-D489EC2DA15A}" srcOrd="0" destOrd="0" presId="urn:microsoft.com/office/officeart/2018/2/layout/IconVerticalSolidList"/>
    <dgm:cxn modelId="{D0AEDD31-CFDF-4CEB-90D4-7FF032F49C3F}" type="presParOf" srcId="{8CAC8DA6-561A-4E09-AA94-6343A523F68C}" destId="{CBA674C1-4A68-4D4F-A75F-CF50D01E620E}" srcOrd="1" destOrd="0" presId="urn:microsoft.com/office/officeart/2018/2/layout/IconVerticalSolidList"/>
    <dgm:cxn modelId="{37923BAE-C1B0-409E-9B44-A554CBE3F1A7}" type="presParOf" srcId="{8CAC8DA6-561A-4E09-AA94-6343A523F68C}" destId="{9DE67F41-6F88-44EF-9D50-5A04A0CB0023}" srcOrd="2" destOrd="0" presId="urn:microsoft.com/office/officeart/2018/2/layout/IconVerticalSolidList"/>
    <dgm:cxn modelId="{69B25170-58F5-44E3-872F-007863AE57BF}" type="presParOf" srcId="{8CAC8DA6-561A-4E09-AA94-6343A523F68C}" destId="{6D6BACC6-8B72-4F4C-8CD6-0E9D05527BE4}" srcOrd="3" destOrd="0" presId="urn:microsoft.com/office/officeart/2018/2/layout/IconVerticalSolidList"/>
    <dgm:cxn modelId="{6FA8704D-6A83-41E9-AFEC-71D7EA9374E3}" type="presParOf" srcId="{5EFAF631-7954-4559-A072-8FEF5C08E319}" destId="{27E1C339-BC74-49FB-94CE-7D7233DFA9A5}" srcOrd="1" destOrd="0" presId="urn:microsoft.com/office/officeart/2018/2/layout/IconVerticalSolidList"/>
    <dgm:cxn modelId="{8FEA51A6-1806-481E-BBF7-D91126AB8B80}" type="presParOf" srcId="{5EFAF631-7954-4559-A072-8FEF5C08E319}" destId="{D72E1F8A-2C7A-4698-8463-B9B79843DF06}" srcOrd="2" destOrd="0" presId="urn:microsoft.com/office/officeart/2018/2/layout/IconVerticalSolidList"/>
    <dgm:cxn modelId="{B990C573-8E4C-4268-89F5-F231FF830E79}" type="presParOf" srcId="{D72E1F8A-2C7A-4698-8463-B9B79843DF06}" destId="{8D7548DF-4C12-4DFD-9E9A-5930718E2AFB}" srcOrd="0" destOrd="0" presId="urn:microsoft.com/office/officeart/2018/2/layout/IconVerticalSolidList"/>
    <dgm:cxn modelId="{D30764D6-0BE3-4040-906E-AE0FCD50E686}" type="presParOf" srcId="{D72E1F8A-2C7A-4698-8463-B9B79843DF06}" destId="{A1CE0FDF-32EC-44E5-AAC7-74106262AF1E}" srcOrd="1" destOrd="0" presId="urn:microsoft.com/office/officeart/2018/2/layout/IconVerticalSolidList"/>
    <dgm:cxn modelId="{42BC0820-52FC-44C0-8FC0-13DD953DCD4F}" type="presParOf" srcId="{D72E1F8A-2C7A-4698-8463-B9B79843DF06}" destId="{8CEC45F4-A8EC-4930-822B-CFB278DBFE39}" srcOrd="2" destOrd="0" presId="urn:microsoft.com/office/officeart/2018/2/layout/IconVerticalSolidList"/>
    <dgm:cxn modelId="{F6DA972B-F796-47C4-B3C6-7017F59E8A69}" type="presParOf" srcId="{D72E1F8A-2C7A-4698-8463-B9B79843DF06}" destId="{D347C2DD-2196-43EE-8E7F-4EF362F44876}" srcOrd="3" destOrd="0" presId="urn:microsoft.com/office/officeart/2018/2/layout/IconVerticalSolidList"/>
    <dgm:cxn modelId="{F506BAEF-D558-4043-9BDF-42F47550A4AA}" type="presParOf" srcId="{5EFAF631-7954-4559-A072-8FEF5C08E319}" destId="{1CA1F8E6-5AE4-4D6D-B7D1-25E66D23A9B2}" srcOrd="3" destOrd="0" presId="urn:microsoft.com/office/officeart/2018/2/layout/IconVerticalSolidList"/>
    <dgm:cxn modelId="{D4136D14-37A3-4AC1-88B6-08D9B26F03F4}" type="presParOf" srcId="{5EFAF631-7954-4559-A072-8FEF5C08E319}" destId="{63223B80-CD13-431F-8750-9BC891A39B5C}" srcOrd="4" destOrd="0" presId="urn:microsoft.com/office/officeart/2018/2/layout/IconVerticalSolidList"/>
    <dgm:cxn modelId="{9D1D6663-0E2A-4C25-8946-A5144C33A7E7}" type="presParOf" srcId="{63223B80-CD13-431F-8750-9BC891A39B5C}" destId="{44128D1E-6B3B-498B-8733-1604115125BA}" srcOrd="0" destOrd="0" presId="urn:microsoft.com/office/officeart/2018/2/layout/IconVerticalSolidList"/>
    <dgm:cxn modelId="{9E67763C-973E-4709-A43D-F578B7FAE5C2}" type="presParOf" srcId="{63223B80-CD13-431F-8750-9BC891A39B5C}" destId="{8DFF89B5-4F7D-4D0E-9415-0E89D3EDD475}" srcOrd="1" destOrd="0" presId="urn:microsoft.com/office/officeart/2018/2/layout/IconVerticalSolidList"/>
    <dgm:cxn modelId="{8139B31E-7340-40CA-85A5-AA0CEF8834CC}" type="presParOf" srcId="{63223B80-CD13-431F-8750-9BC891A39B5C}" destId="{8EFF85DF-A991-4EC2-8B1C-1BC64992CFF4}" srcOrd="2" destOrd="0" presId="urn:microsoft.com/office/officeart/2018/2/layout/IconVerticalSolidList"/>
    <dgm:cxn modelId="{C05EC752-E9F3-4965-858F-7B51A6B38C25}" type="presParOf" srcId="{63223B80-CD13-431F-8750-9BC891A39B5C}" destId="{FA22CD5A-9F97-4693-8089-0B42EE2147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F9703B-B9B8-4F9D-8BDB-7EAF02723D3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E059BD1-BFC7-4CE0-A431-B05E4C7B1CA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Code is concerned with how fundamental ethical principles apply to a computing professional's conduct. </a:t>
          </a:r>
        </a:p>
      </dgm:t>
    </dgm:pt>
    <dgm:pt modelId="{41A4A327-414C-407C-92DB-C5FC935CDC50}" type="parTrans" cxnId="{61D7563D-0350-4BAA-806B-392684F2288B}">
      <dgm:prSet/>
      <dgm:spPr/>
      <dgm:t>
        <a:bodyPr/>
        <a:lstStyle/>
        <a:p>
          <a:endParaRPr lang="en-US"/>
        </a:p>
      </dgm:t>
    </dgm:pt>
    <dgm:pt modelId="{9BB72E12-B12E-450E-830F-44AC8364B0A9}" type="sibTrans" cxnId="{61D7563D-0350-4BAA-806B-392684F2288B}">
      <dgm:prSet/>
      <dgm:spPr/>
      <dgm:t>
        <a:bodyPr/>
        <a:lstStyle/>
        <a:p>
          <a:endParaRPr lang="en-US"/>
        </a:p>
      </dgm:t>
    </dgm:pt>
    <dgm:pt modelId="{C4F7BFA8-5EDA-4898-9626-D76DA5844E6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 Code is not an algorithm for solving ethical problems; rather it serves as </a:t>
          </a:r>
          <a:r>
            <a:rPr lang="en-US" dirty="0">
              <a:solidFill>
                <a:srgbClr val="C00000"/>
              </a:solidFill>
            </a:rPr>
            <a:t>a basis for ethical decision-making</a:t>
          </a:r>
          <a:r>
            <a:rPr lang="en-US" dirty="0"/>
            <a:t>. </a:t>
          </a:r>
        </a:p>
      </dgm:t>
    </dgm:pt>
    <dgm:pt modelId="{A5E85B7E-2A5C-4C08-9840-3662A9364584}" type="parTrans" cxnId="{6ECBEE54-EE98-4BAE-BC84-5EC7B84CE5B0}">
      <dgm:prSet/>
      <dgm:spPr/>
      <dgm:t>
        <a:bodyPr/>
        <a:lstStyle/>
        <a:p>
          <a:endParaRPr lang="en-US"/>
        </a:p>
      </dgm:t>
    </dgm:pt>
    <dgm:pt modelId="{2853B70F-21C8-405E-A23B-4201C0A99396}" type="sibTrans" cxnId="{6ECBEE54-EE98-4BAE-BC84-5EC7B84CE5B0}">
      <dgm:prSet/>
      <dgm:spPr/>
      <dgm:t>
        <a:bodyPr/>
        <a:lstStyle/>
        <a:p>
          <a:endParaRPr lang="en-US"/>
        </a:p>
      </dgm:t>
    </dgm:pt>
    <dgm:pt modelId="{9AB972A3-D72B-4FEB-8526-8019DDA1FC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When thinking through an issue, questions can best be answered by thoughtful consideration of the fundamental ethical principles</a:t>
          </a:r>
        </a:p>
      </dgm:t>
    </dgm:pt>
    <dgm:pt modelId="{23C8AA42-A3A1-45B7-BC94-9CECC2F334A6}" type="parTrans" cxnId="{DE171B5B-8A41-4A2F-8E7A-9BDA27704A64}">
      <dgm:prSet/>
      <dgm:spPr/>
      <dgm:t>
        <a:bodyPr/>
        <a:lstStyle/>
        <a:p>
          <a:endParaRPr lang="en-US"/>
        </a:p>
      </dgm:t>
    </dgm:pt>
    <dgm:pt modelId="{5144A7E3-D461-484C-9D1D-2689A5356B27}" type="sibTrans" cxnId="{DE171B5B-8A41-4A2F-8E7A-9BDA27704A64}">
      <dgm:prSet/>
      <dgm:spPr/>
      <dgm:t>
        <a:bodyPr/>
        <a:lstStyle/>
        <a:p>
          <a:endParaRPr lang="en-US"/>
        </a:p>
      </dgm:t>
    </dgm:pt>
    <dgm:pt modelId="{CE463001-866A-4518-904F-71F3C28DA84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Multiple principles should be considered, and different principles will have different relevance to the issue. </a:t>
          </a:r>
        </a:p>
      </dgm:t>
    </dgm:pt>
    <dgm:pt modelId="{51935493-B8FE-4E04-ACFD-A58D5AB2BA98}" type="parTrans" cxnId="{78636664-0342-4C10-9498-3B3E45BF1C03}">
      <dgm:prSet/>
      <dgm:spPr/>
      <dgm:t>
        <a:bodyPr/>
        <a:lstStyle/>
        <a:p>
          <a:endParaRPr lang="en-US"/>
        </a:p>
      </dgm:t>
    </dgm:pt>
    <dgm:pt modelId="{8797E398-835F-45A3-BAB7-9DECD31A5EA2}" type="sibTrans" cxnId="{78636664-0342-4C10-9498-3B3E45BF1C03}">
      <dgm:prSet/>
      <dgm:spPr/>
      <dgm:t>
        <a:bodyPr/>
        <a:lstStyle/>
        <a:p>
          <a:endParaRPr lang="en-US"/>
        </a:p>
      </dgm:t>
    </dgm:pt>
    <dgm:pt modelId="{423D86AA-9BB2-403C-B230-3AD3EBD969C5}" type="pres">
      <dgm:prSet presAssocID="{9EF9703B-B9B8-4F9D-8BDB-7EAF02723D33}" presName="root" presStyleCnt="0">
        <dgm:presLayoutVars>
          <dgm:dir/>
          <dgm:resizeHandles val="exact"/>
        </dgm:presLayoutVars>
      </dgm:prSet>
      <dgm:spPr/>
    </dgm:pt>
    <dgm:pt modelId="{C27FC3FF-62C2-436F-B5CB-20AF6CE02792}" type="pres">
      <dgm:prSet presAssocID="{4E059BD1-BFC7-4CE0-A431-B05E4C7B1CAE}" presName="compNode" presStyleCnt="0"/>
      <dgm:spPr/>
    </dgm:pt>
    <dgm:pt modelId="{6C185599-D595-4361-BE9F-1E375BE46DA4}" type="pres">
      <dgm:prSet presAssocID="{4E059BD1-BFC7-4CE0-A431-B05E4C7B1CAE}" presName="bgRect" presStyleLbl="bgShp" presStyleIdx="0" presStyleCnt="4"/>
      <dgm:spPr/>
    </dgm:pt>
    <dgm:pt modelId="{A4E6EF76-3CC3-481D-B80C-26DDCDB59711}" type="pres">
      <dgm:prSet presAssocID="{4E059BD1-BFC7-4CE0-A431-B05E4C7B1CA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3404DBC1-3E20-46F4-8B0C-70C1A397EC7F}" type="pres">
      <dgm:prSet presAssocID="{4E059BD1-BFC7-4CE0-A431-B05E4C7B1CAE}" presName="spaceRect" presStyleCnt="0"/>
      <dgm:spPr/>
    </dgm:pt>
    <dgm:pt modelId="{2C600933-922D-4F73-B71E-8D27F5483B2E}" type="pres">
      <dgm:prSet presAssocID="{4E059BD1-BFC7-4CE0-A431-B05E4C7B1CAE}" presName="parTx" presStyleLbl="revTx" presStyleIdx="0" presStyleCnt="4">
        <dgm:presLayoutVars>
          <dgm:chMax val="0"/>
          <dgm:chPref val="0"/>
        </dgm:presLayoutVars>
      </dgm:prSet>
      <dgm:spPr/>
    </dgm:pt>
    <dgm:pt modelId="{94B905DD-9F13-4449-B90A-67F577767359}" type="pres">
      <dgm:prSet presAssocID="{9BB72E12-B12E-450E-830F-44AC8364B0A9}" presName="sibTrans" presStyleCnt="0"/>
      <dgm:spPr/>
    </dgm:pt>
    <dgm:pt modelId="{3C25C2E6-F97D-4B10-9030-6FA2DAD436E8}" type="pres">
      <dgm:prSet presAssocID="{C4F7BFA8-5EDA-4898-9626-D76DA5844E63}" presName="compNode" presStyleCnt="0"/>
      <dgm:spPr/>
    </dgm:pt>
    <dgm:pt modelId="{4594517E-4584-46E8-8A19-DD86CDA32FAE}" type="pres">
      <dgm:prSet presAssocID="{C4F7BFA8-5EDA-4898-9626-D76DA5844E63}" presName="bgRect" presStyleLbl="bgShp" presStyleIdx="1" presStyleCnt="4"/>
      <dgm:spPr/>
    </dgm:pt>
    <dgm:pt modelId="{5C63FA04-D7F9-459E-BB84-512376D27F04}" type="pres">
      <dgm:prSet presAssocID="{C4F7BFA8-5EDA-4898-9626-D76DA5844E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FD68F74-E168-49EA-8EBD-BBC6B53545E2}" type="pres">
      <dgm:prSet presAssocID="{C4F7BFA8-5EDA-4898-9626-D76DA5844E63}" presName="spaceRect" presStyleCnt="0"/>
      <dgm:spPr/>
    </dgm:pt>
    <dgm:pt modelId="{20C48865-944B-47FD-A2C1-2219A2321321}" type="pres">
      <dgm:prSet presAssocID="{C4F7BFA8-5EDA-4898-9626-D76DA5844E63}" presName="parTx" presStyleLbl="revTx" presStyleIdx="1" presStyleCnt="4">
        <dgm:presLayoutVars>
          <dgm:chMax val="0"/>
          <dgm:chPref val="0"/>
        </dgm:presLayoutVars>
      </dgm:prSet>
      <dgm:spPr/>
    </dgm:pt>
    <dgm:pt modelId="{58506611-C65B-4575-83C2-633C2ADF701A}" type="pres">
      <dgm:prSet presAssocID="{2853B70F-21C8-405E-A23B-4201C0A99396}" presName="sibTrans" presStyleCnt="0"/>
      <dgm:spPr/>
    </dgm:pt>
    <dgm:pt modelId="{539201ED-5C3D-41C9-941B-BA0FA6ED462A}" type="pres">
      <dgm:prSet presAssocID="{9AB972A3-D72B-4FEB-8526-8019DDA1FCD3}" presName="compNode" presStyleCnt="0"/>
      <dgm:spPr/>
    </dgm:pt>
    <dgm:pt modelId="{FB2B9D2B-8206-4FAA-A9A8-05D41E4B8269}" type="pres">
      <dgm:prSet presAssocID="{9AB972A3-D72B-4FEB-8526-8019DDA1FCD3}" presName="bgRect" presStyleLbl="bgShp" presStyleIdx="2" presStyleCnt="4"/>
      <dgm:spPr/>
    </dgm:pt>
    <dgm:pt modelId="{4DD2E8B9-1129-488F-AC81-4A8A956761E9}" type="pres">
      <dgm:prSet presAssocID="{9AB972A3-D72B-4FEB-8526-8019DDA1FCD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1E9CCF3-A00B-4DFB-9BB9-2F873E16B7AA}" type="pres">
      <dgm:prSet presAssocID="{9AB972A3-D72B-4FEB-8526-8019DDA1FCD3}" presName="spaceRect" presStyleCnt="0"/>
      <dgm:spPr/>
    </dgm:pt>
    <dgm:pt modelId="{9F191153-D6E5-4690-AB66-B2FB49F312ED}" type="pres">
      <dgm:prSet presAssocID="{9AB972A3-D72B-4FEB-8526-8019DDA1FCD3}" presName="parTx" presStyleLbl="revTx" presStyleIdx="2" presStyleCnt="4">
        <dgm:presLayoutVars>
          <dgm:chMax val="0"/>
          <dgm:chPref val="0"/>
        </dgm:presLayoutVars>
      </dgm:prSet>
      <dgm:spPr/>
    </dgm:pt>
    <dgm:pt modelId="{CC260C68-EC19-4CC5-BDE1-452091209713}" type="pres">
      <dgm:prSet presAssocID="{5144A7E3-D461-484C-9D1D-2689A5356B27}" presName="sibTrans" presStyleCnt="0"/>
      <dgm:spPr/>
    </dgm:pt>
    <dgm:pt modelId="{43BF0A95-4C5D-45E2-A396-46E2715526E7}" type="pres">
      <dgm:prSet presAssocID="{CE463001-866A-4518-904F-71F3C28DA84C}" presName="compNode" presStyleCnt="0"/>
      <dgm:spPr/>
    </dgm:pt>
    <dgm:pt modelId="{5EFD8CBB-A2D1-42DE-AC29-3EAD795A3B78}" type="pres">
      <dgm:prSet presAssocID="{CE463001-866A-4518-904F-71F3C28DA84C}" presName="bgRect" presStyleLbl="bgShp" presStyleIdx="3" presStyleCnt="4"/>
      <dgm:spPr/>
    </dgm:pt>
    <dgm:pt modelId="{9C71ECEC-1CC0-47D5-A9D6-872137F3E9F7}" type="pres">
      <dgm:prSet presAssocID="{CE463001-866A-4518-904F-71F3C28DA84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6FA4ACEB-B678-482B-AD6B-3489B5035B54}" type="pres">
      <dgm:prSet presAssocID="{CE463001-866A-4518-904F-71F3C28DA84C}" presName="spaceRect" presStyleCnt="0"/>
      <dgm:spPr/>
    </dgm:pt>
    <dgm:pt modelId="{E19829C8-1051-4012-A092-580CCE907A45}" type="pres">
      <dgm:prSet presAssocID="{CE463001-866A-4518-904F-71F3C28DA8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1D7563D-0350-4BAA-806B-392684F2288B}" srcId="{9EF9703B-B9B8-4F9D-8BDB-7EAF02723D33}" destId="{4E059BD1-BFC7-4CE0-A431-B05E4C7B1CAE}" srcOrd="0" destOrd="0" parTransId="{41A4A327-414C-407C-92DB-C5FC935CDC50}" sibTransId="{9BB72E12-B12E-450E-830F-44AC8364B0A9}"/>
    <dgm:cxn modelId="{DE171B5B-8A41-4A2F-8E7A-9BDA27704A64}" srcId="{9EF9703B-B9B8-4F9D-8BDB-7EAF02723D33}" destId="{9AB972A3-D72B-4FEB-8526-8019DDA1FCD3}" srcOrd="2" destOrd="0" parTransId="{23C8AA42-A3A1-45B7-BC94-9CECC2F334A6}" sibTransId="{5144A7E3-D461-484C-9D1D-2689A5356B27}"/>
    <dgm:cxn modelId="{78636664-0342-4C10-9498-3B3E45BF1C03}" srcId="{9EF9703B-B9B8-4F9D-8BDB-7EAF02723D33}" destId="{CE463001-866A-4518-904F-71F3C28DA84C}" srcOrd="3" destOrd="0" parTransId="{51935493-B8FE-4E04-ACFD-A58D5AB2BA98}" sibTransId="{8797E398-835F-45A3-BAB7-9DECD31A5EA2}"/>
    <dgm:cxn modelId="{D1221A49-BC1B-4F89-A9D9-E6A34295767A}" type="presOf" srcId="{4E059BD1-BFC7-4CE0-A431-B05E4C7B1CAE}" destId="{2C600933-922D-4F73-B71E-8D27F5483B2E}" srcOrd="0" destOrd="0" presId="urn:microsoft.com/office/officeart/2018/2/layout/IconVerticalSolidList"/>
    <dgm:cxn modelId="{7AAB764A-3A4E-4163-89B4-4E0733BFAA4D}" type="presOf" srcId="{9AB972A3-D72B-4FEB-8526-8019DDA1FCD3}" destId="{9F191153-D6E5-4690-AB66-B2FB49F312ED}" srcOrd="0" destOrd="0" presId="urn:microsoft.com/office/officeart/2018/2/layout/IconVerticalSolidList"/>
    <dgm:cxn modelId="{6ECBEE54-EE98-4BAE-BC84-5EC7B84CE5B0}" srcId="{9EF9703B-B9B8-4F9D-8BDB-7EAF02723D33}" destId="{C4F7BFA8-5EDA-4898-9626-D76DA5844E63}" srcOrd="1" destOrd="0" parTransId="{A5E85B7E-2A5C-4C08-9840-3662A9364584}" sibTransId="{2853B70F-21C8-405E-A23B-4201C0A99396}"/>
    <dgm:cxn modelId="{9FCE495A-04C3-485F-A84D-748B401D6953}" type="presOf" srcId="{C4F7BFA8-5EDA-4898-9626-D76DA5844E63}" destId="{20C48865-944B-47FD-A2C1-2219A2321321}" srcOrd="0" destOrd="0" presId="urn:microsoft.com/office/officeart/2018/2/layout/IconVerticalSolidList"/>
    <dgm:cxn modelId="{E5CB0D84-E59C-40C0-8A1C-FF19076BACB8}" type="presOf" srcId="{CE463001-866A-4518-904F-71F3C28DA84C}" destId="{E19829C8-1051-4012-A092-580CCE907A45}" srcOrd="0" destOrd="0" presId="urn:microsoft.com/office/officeart/2018/2/layout/IconVerticalSolidList"/>
    <dgm:cxn modelId="{A9F813BB-6D57-4BE6-8F55-4BE8EBB2DBBF}" type="presOf" srcId="{9EF9703B-B9B8-4F9D-8BDB-7EAF02723D33}" destId="{423D86AA-9BB2-403C-B230-3AD3EBD969C5}" srcOrd="0" destOrd="0" presId="urn:microsoft.com/office/officeart/2018/2/layout/IconVerticalSolidList"/>
    <dgm:cxn modelId="{FD854D4E-AAC0-423A-B5F6-A98488EEADC7}" type="presParOf" srcId="{423D86AA-9BB2-403C-B230-3AD3EBD969C5}" destId="{C27FC3FF-62C2-436F-B5CB-20AF6CE02792}" srcOrd="0" destOrd="0" presId="urn:microsoft.com/office/officeart/2018/2/layout/IconVerticalSolidList"/>
    <dgm:cxn modelId="{CF54C9C5-635F-4D62-B9E1-FB8A58EF8036}" type="presParOf" srcId="{C27FC3FF-62C2-436F-B5CB-20AF6CE02792}" destId="{6C185599-D595-4361-BE9F-1E375BE46DA4}" srcOrd="0" destOrd="0" presId="urn:microsoft.com/office/officeart/2018/2/layout/IconVerticalSolidList"/>
    <dgm:cxn modelId="{46F860FB-C4C9-44DF-A764-AB8C19256E3F}" type="presParOf" srcId="{C27FC3FF-62C2-436F-B5CB-20AF6CE02792}" destId="{A4E6EF76-3CC3-481D-B80C-26DDCDB59711}" srcOrd="1" destOrd="0" presId="urn:microsoft.com/office/officeart/2018/2/layout/IconVerticalSolidList"/>
    <dgm:cxn modelId="{A3D8159F-09A8-452E-BDC2-DDB2EAE61B7E}" type="presParOf" srcId="{C27FC3FF-62C2-436F-B5CB-20AF6CE02792}" destId="{3404DBC1-3E20-46F4-8B0C-70C1A397EC7F}" srcOrd="2" destOrd="0" presId="urn:microsoft.com/office/officeart/2018/2/layout/IconVerticalSolidList"/>
    <dgm:cxn modelId="{5F0F1A81-D9E1-46D1-B256-3B4D00218A91}" type="presParOf" srcId="{C27FC3FF-62C2-436F-B5CB-20AF6CE02792}" destId="{2C600933-922D-4F73-B71E-8D27F5483B2E}" srcOrd="3" destOrd="0" presId="urn:microsoft.com/office/officeart/2018/2/layout/IconVerticalSolidList"/>
    <dgm:cxn modelId="{1F7AF9D4-CD8A-438D-A508-F7294297749E}" type="presParOf" srcId="{423D86AA-9BB2-403C-B230-3AD3EBD969C5}" destId="{94B905DD-9F13-4449-B90A-67F577767359}" srcOrd="1" destOrd="0" presId="urn:microsoft.com/office/officeart/2018/2/layout/IconVerticalSolidList"/>
    <dgm:cxn modelId="{DDC1B1CC-18E2-4356-9819-3E2C6723242C}" type="presParOf" srcId="{423D86AA-9BB2-403C-B230-3AD3EBD969C5}" destId="{3C25C2E6-F97D-4B10-9030-6FA2DAD436E8}" srcOrd="2" destOrd="0" presId="urn:microsoft.com/office/officeart/2018/2/layout/IconVerticalSolidList"/>
    <dgm:cxn modelId="{907C65F0-9872-4851-90F6-0EFDD50F059A}" type="presParOf" srcId="{3C25C2E6-F97D-4B10-9030-6FA2DAD436E8}" destId="{4594517E-4584-46E8-8A19-DD86CDA32FAE}" srcOrd="0" destOrd="0" presId="urn:microsoft.com/office/officeart/2018/2/layout/IconVerticalSolidList"/>
    <dgm:cxn modelId="{EC5BC249-58DE-4D56-B706-3005E2DEE337}" type="presParOf" srcId="{3C25C2E6-F97D-4B10-9030-6FA2DAD436E8}" destId="{5C63FA04-D7F9-459E-BB84-512376D27F04}" srcOrd="1" destOrd="0" presId="urn:microsoft.com/office/officeart/2018/2/layout/IconVerticalSolidList"/>
    <dgm:cxn modelId="{FF7BC456-16C8-457F-BCF6-F452E71F0A2E}" type="presParOf" srcId="{3C25C2E6-F97D-4B10-9030-6FA2DAD436E8}" destId="{DFD68F74-E168-49EA-8EBD-BBC6B53545E2}" srcOrd="2" destOrd="0" presId="urn:microsoft.com/office/officeart/2018/2/layout/IconVerticalSolidList"/>
    <dgm:cxn modelId="{29854524-A4F6-4540-AE13-C3188648BFAC}" type="presParOf" srcId="{3C25C2E6-F97D-4B10-9030-6FA2DAD436E8}" destId="{20C48865-944B-47FD-A2C1-2219A2321321}" srcOrd="3" destOrd="0" presId="urn:microsoft.com/office/officeart/2018/2/layout/IconVerticalSolidList"/>
    <dgm:cxn modelId="{A0BAE620-B1A7-4150-B5E6-368A4C31EBA7}" type="presParOf" srcId="{423D86AA-9BB2-403C-B230-3AD3EBD969C5}" destId="{58506611-C65B-4575-83C2-633C2ADF701A}" srcOrd="3" destOrd="0" presId="urn:microsoft.com/office/officeart/2018/2/layout/IconVerticalSolidList"/>
    <dgm:cxn modelId="{0BB9B3F5-8F4B-46FC-BE5A-D9DC7D2E7467}" type="presParOf" srcId="{423D86AA-9BB2-403C-B230-3AD3EBD969C5}" destId="{539201ED-5C3D-41C9-941B-BA0FA6ED462A}" srcOrd="4" destOrd="0" presId="urn:microsoft.com/office/officeart/2018/2/layout/IconVerticalSolidList"/>
    <dgm:cxn modelId="{C5A4B5CA-1AE3-4F87-82CD-A88B7F613401}" type="presParOf" srcId="{539201ED-5C3D-41C9-941B-BA0FA6ED462A}" destId="{FB2B9D2B-8206-4FAA-A9A8-05D41E4B8269}" srcOrd="0" destOrd="0" presId="urn:microsoft.com/office/officeart/2018/2/layout/IconVerticalSolidList"/>
    <dgm:cxn modelId="{20B731AB-8650-47D7-AD58-21112BFADF5F}" type="presParOf" srcId="{539201ED-5C3D-41C9-941B-BA0FA6ED462A}" destId="{4DD2E8B9-1129-488F-AC81-4A8A956761E9}" srcOrd="1" destOrd="0" presId="urn:microsoft.com/office/officeart/2018/2/layout/IconVerticalSolidList"/>
    <dgm:cxn modelId="{6B73AD3F-C939-4BAE-9C51-97D4FE9EF401}" type="presParOf" srcId="{539201ED-5C3D-41C9-941B-BA0FA6ED462A}" destId="{91E9CCF3-A00B-4DFB-9BB9-2F873E16B7AA}" srcOrd="2" destOrd="0" presId="urn:microsoft.com/office/officeart/2018/2/layout/IconVerticalSolidList"/>
    <dgm:cxn modelId="{6C4AF598-95C0-4D2A-AEEB-C16E68BBBD12}" type="presParOf" srcId="{539201ED-5C3D-41C9-941B-BA0FA6ED462A}" destId="{9F191153-D6E5-4690-AB66-B2FB49F312ED}" srcOrd="3" destOrd="0" presId="urn:microsoft.com/office/officeart/2018/2/layout/IconVerticalSolidList"/>
    <dgm:cxn modelId="{E7EB94EA-E5D5-4141-A645-F04CE5E94AC8}" type="presParOf" srcId="{423D86AA-9BB2-403C-B230-3AD3EBD969C5}" destId="{CC260C68-EC19-4CC5-BDE1-452091209713}" srcOrd="5" destOrd="0" presId="urn:microsoft.com/office/officeart/2018/2/layout/IconVerticalSolidList"/>
    <dgm:cxn modelId="{8B22EF37-52BA-44DD-8EF2-FA61654E385F}" type="presParOf" srcId="{423D86AA-9BB2-403C-B230-3AD3EBD969C5}" destId="{43BF0A95-4C5D-45E2-A396-46E2715526E7}" srcOrd="6" destOrd="0" presId="urn:microsoft.com/office/officeart/2018/2/layout/IconVerticalSolidList"/>
    <dgm:cxn modelId="{136FD0C6-85A2-43AA-8B55-B2B0939D8D79}" type="presParOf" srcId="{43BF0A95-4C5D-45E2-A396-46E2715526E7}" destId="{5EFD8CBB-A2D1-42DE-AC29-3EAD795A3B78}" srcOrd="0" destOrd="0" presId="urn:microsoft.com/office/officeart/2018/2/layout/IconVerticalSolidList"/>
    <dgm:cxn modelId="{BD71F9C0-1000-4843-8024-E196FE041BD9}" type="presParOf" srcId="{43BF0A95-4C5D-45E2-A396-46E2715526E7}" destId="{9C71ECEC-1CC0-47D5-A9D6-872137F3E9F7}" srcOrd="1" destOrd="0" presId="urn:microsoft.com/office/officeart/2018/2/layout/IconVerticalSolidList"/>
    <dgm:cxn modelId="{CD905C1D-BBD3-4363-AA8F-D3891E1D53EA}" type="presParOf" srcId="{43BF0A95-4C5D-45E2-A396-46E2715526E7}" destId="{6FA4ACEB-B678-482B-AD6B-3489B5035B54}" srcOrd="2" destOrd="0" presId="urn:microsoft.com/office/officeart/2018/2/layout/IconVerticalSolidList"/>
    <dgm:cxn modelId="{529B419B-6592-4A3A-8E40-DA5101811986}" type="presParOf" srcId="{43BF0A95-4C5D-45E2-A396-46E2715526E7}" destId="{E19829C8-1051-4012-A092-580CCE907A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8A3C97-A8DA-4D77-9364-27B8C59B15BC}" type="doc">
      <dgm:prSet loTypeId="urn:microsoft.com/office/officeart/2005/8/layout/defaul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6809C70-9113-4EA0-BC2C-F22FDAD5EB58}">
      <dgm:prSet/>
      <dgm:spPr/>
      <dgm:t>
        <a:bodyPr/>
        <a:lstStyle/>
        <a:p>
          <a:r>
            <a:rPr lang="en-US"/>
            <a:t>Concepts of Security</a:t>
          </a:r>
        </a:p>
      </dgm:t>
    </dgm:pt>
    <dgm:pt modelId="{68674B9B-0FF5-4335-8FE7-DECADA5F5382}" type="parTrans" cxnId="{2E91A671-636E-4D45-A847-A09598EE5AD0}">
      <dgm:prSet/>
      <dgm:spPr/>
      <dgm:t>
        <a:bodyPr/>
        <a:lstStyle/>
        <a:p>
          <a:endParaRPr lang="en-US"/>
        </a:p>
      </dgm:t>
    </dgm:pt>
    <dgm:pt modelId="{B5A5722E-2A1D-4A31-9330-F929607B6FD2}" type="sibTrans" cxnId="{2E91A671-636E-4D45-A847-A09598EE5AD0}">
      <dgm:prSet/>
      <dgm:spPr/>
      <dgm:t>
        <a:bodyPr/>
        <a:lstStyle/>
        <a:p>
          <a:endParaRPr lang="en-US"/>
        </a:p>
      </dgm:t>
    </dgm:pt>
    <dgm:pt modelId="{965DE3D2-7463-47BC-ACE0-F677A1739C0B}">
      <dgm:prSet/>
      <dgm:spPr/>
      <dgm:t>
        <a:bodyPr/>
        <a:lstStyle/>
        <a:p>
          <a:r>
            <a:rPr lang="en-US"/>
            <a:t>Common Terms in Security </a:t>
          </a:r>
        </a:p>
      </dgm:t>
    </dgm:pt>
    <dgm:pt modelId="{5949A2A1-F167-4846-8535-297C9D1661B0}" type="parTrans" cxnId="{480ADAA1-27AC-4F73-BCD5-14E1C383C033}">
      <dgm:prSet/>
      <dgm:spPr/>
      <dgm:t>
        <a:bodyPr/>
        <a:lstStyle/>
        <a:p>
          <a:endParaRPr lang="en-US"/>
        </a:p>
      </dgm:t>
    </dgm:pt>
    <dgm:pt modelId="{F2AA2948-38DF-4E3F-ACC5-8EE8EF028069}" type="sibTrans" cxnId="{480ADAA1-27AC-4F73-BCD5-14E1C383C033}">
      <dgm:prSet/>
      <dgm:spPr/>
      <dgm:t>
        <a:bodyPr/>
        <a:lstStyle/>
        <a:p>
          <a:endParaRPr lang="en-US"/>
        </a:p>
      </dgm:t>
    </dgm:pt>
    <dgm:pt modelId="{E7338FB0-C052-484C-97F4-207FE0D9B5F8}">
      <dgm:prSet/>
      <dgm:spPr/>
      <dgm:t>
        <a:bodyPr/>
        <a:lstStyle/>
        <a:p>
          <a:r>
            <a:rPr lang="en-US"/>
            <a:t>Security Management</a:t>
          </a:r>
        </a:p>
      </dgm:t>
    </dgm:pt>
    <dgm:pt modelId="{B4E1CE66-F91D-425A-8439-73DD5E56B883}" type="parTrans" cxnId="{5C58178D-7456-4F87-8626-3154144ACCEF}">
      <dgm:prSet/>
      <dgm:spPr/>
      <dgm:t>
        <a:bodyPr/>
        <a:lstStyle/>
        <a:p>
          <a:endParaRPr lang="en-US"/>
        </a:p>
      </dgm:t>
    </dgm:pt>
    <dgm:pt modelId="{1220EC5F-CCEA-46F4-94D3-94924DA030C9}" type="sibTrans" cxnId="{5C58178D-7456-4F87-8626-3154144ACCEF}">
      <dgm:prSet/>
      <dgm:spPr/>
      <dgm:t>
        <a:bodyPr/>
        <a:lstStyle/>
        <a:p>
          <a:endParaRPr lang="en-US"/>
        </a:p>
      </dgm:t>
    </dgm:pt>
    <dgm:pt modelId="{604C1A2D-B2F3-4337-97A9-60D66AEB3668}">
      <dgm:prSet/>
      <dgm:spPr/>
      <dgm:t>
        <a:bodyPr/>
        <a:lstStyle/>
        <a:p>
          <a:r>
            <a:rPr lang="en-US"/>
            <a:t>Risk and Risk Management</a:t>
          </a:r>
        </a:p>
      </dgm:t>
    </dgm:pt>
    <dgm:pt modelId="{A5D2D0DF-8693-48A4-9AD5-C1764E8E3920}" type="parTrans" cxnId="{EF615972-17D6-47D4-8B9A-077B8611CE92}">
      <dgm:prSet/>
      <dgm:spPr/>
      <dgm:t>
        <a:bodyPr/>
        <a:lstStyle/>
        <a:p>
          <a:endParaRPr lang="en-US"/>
        </a:p>
      </dgm:t>
    </dgm:pt>
    <dgm:pt modelId="{8861CDD6-EB30-4FA9-8A57-A0F7A5712452}" type="sibTrans" cxnId="{EF615972-17D6-47D4-8B9A-077B8611CE92}">
      <dgm:prSet/>
      <dgm:spPr/>
      <dgm:t>
        <a:bodyPr/>
        <a:lstStyle/>
        <a:p>
          <a:endParaRPr lang="en-US"/>
        </a:p>
      </dgm:t>
    </dgm:pt>
    <dgm:pt modelId="{23F3FA74-3851-483B-9D1C-E5BE8C9E7F1B}">
      <dgm:prSet/>
      <dgm:spPr/>
      <dgm:t>
        <a:bodyPr/>
        <a:lstStyle/>
        <a:p>
          <a:r>
            <a:rPr lang="en-US"/>
            <a:t>PAM and SSO</a:t>
          </a:r>
        </a:p>
      </dgm:t>
    </dgm:pt>
    <dgm:pt modelId="{C9825962-3A5B-42FA-9375-AEF1C4D28360}" type="parTrans" cxnId="{7989D1E4-F8AA-41DA-9165-9323A9A85745}">
      <dgm:prSet/>
      <dgm:spPr/>
      <dgm:t>
        <a:bodyPr/>
        <a:lstStyle/>
        <a:p>
          <a:endParaRPr lang="en-US"/>
        </a:p>
      </dgm:t>
    </dgm:pt>
    <dgm:pt modelId="{3BE4F122-0F00-4438-B387-D59D5413AA40}" type="sibTrans" cxnId="{7989D1E4-F8AA-41DA-9165-9323A9A85745}">
      <dgm:prSet/>
      <dgm:spPr/>
      <dgm:t>
        <a:bodyPr/>
        <a:lstStyle/>
        <a:p>
          <a:endParaRPr lang="en-US"/>
        </a:p>
      </dgm:t>
    </dgm:pt>
    <dgm:pt modelId="{1095AA55-BD7D-4DFB-B084-B16DCFC16D5E}">
      <dgm:prSet/>
      <dgm:spPr/>
      <dgm:t>
        <a:bodyPr/>
        <a:lstStyle/>
        <a:p>
          <a:r>
            <a:rPr lang="en-US"/>
            <a:t>Code of Ethics</a:t>
          </a:r>
        </a:p>
      </dgm:t>
    </dgm:pt>
    <dgm:pt modelId="{9A3CAA8C-FE6A-4D30-A205-74C32B5CE449}" type="parTrans" cxnId="{C92E5F91-A2F7-4CA3-84AD-99180B537E8B}">
      <dgm:prSet/>
      <dgm:spPr/>
      <dgm:t>
        <a:bodyPr/>
        <a:lstStyle/>
        <a:p>
          <a:endParaRPr lang="en-US"/>
        </a:p>
      </dgm:t>
    </dgm:pt>
    <dgm:pt modelId="{15A1F56B-0ED1-416D-8788-71C899D0D032}" type="sibTrans" cxnId="{C92E5F91-A2F7-4CA3-84AD-99180B537E8B}">
      <dgm:prSet/>
      <dgm:spPr/>
      <dgm:t>
        <a:bodyPr/>
        <a:lstStyle/>
        <a:p>
          <a:endParaRPr lang="en-US"/>
        </a:p>
      </dgm:t>
    </dgm:pt>
    <dgm:pt modelId="{54EDF1BD-B8DC-44FD-BF81-A9A1FCF57E2D}" type="pres">
      <dgm:prSet presAssocID="{2E8A3C97-A8DA-4D77-9364-27B8C59B15BC}" presName="diagram" presStyleCnt="0">
        <dgm:presLayoutVars>
          <dgm:dir/>
          <dgm:resizeHandles val="exact"/>
        </dgm:presLayoutVars>
      </dgm:prSet>
      <dgm:spPr/>
    </dgm:pt>
    <dgm:pt modelId="{B0042BC6-D30A-4F95-97EC-C7E29691FB6D}" type="pres">
      <dgm:prSet presAssocID="{96809C70-9113-4EA0-BC2C-F22FDAD5EB58}" presName="node" presStyleLbl="node1" presStyleIdx="0" presStyleCnt="6">
        <dgm:presLayoutVars>
          <dgm:bulletEnabled val="1"/>
        </dgm:presLayoutVars>
      </dgm:prSet>
      <dgm:spPr/>
    </dgm:pt>
    <dgm:pt modelId="{2C22A334-A9BA-473C-8730-0C1E95ECD0C2}" type="pres">
      <dgm:prSet presAssocID="{B5A5722E-2A1D-4A31-9330-F929607B6FD2}" presName="sibTrans" presStyleCnt="0"/>
      <dgm:spPr/>
    </dgm:pt>
    <dgm:pt modelId="{0F506FAD-082D-4808-9BA4-B3078B191172}" type="pres">
      <dgm:prSet presAssocID="{965DE3D2-7463-47BC-ACE0-F677A1739C0B}" presName="node" presStyleLbl="node1" presStyleIdx="1" presStyleCnt="6">
        <dgm:presLayoutVars>
          <dgm:bulletEnabled val="1"/>
        </dgm:presLayoutVars>
      </dgm:prSet>
      <dgm:spPr/>
    </dgm:pt>
    <dgm:pt modelId="{6779C5E0-36FC-4560-9214-74437D9F0CF5}" type="pres">
      <dgm:prSet presAssocID="{F2AA2948-38DF-4E3F-ACC5-8EE8EF028069}" presName="sibTrans" presStyleCnt="0"/>
      <dgm:spPr/>
    </dgm:pt>
    <dgm:pt modelId="{5A87A441-57D9-4B74-B2B9-7960D53E478C}" type="pres">
      <dgm:prSet presAssocID="{E7338FB0-C052-484C-97F4-207FE0D9B5F8}" presName="node" presStyleLbl="node1" presStyleIdx="2" presStyleCnt="6">
        <dgm:presLayoutVars>
          <dgm:bulletEnabled val="1"/>
        </dgm:presLayoutVars>
      </dgm:prSet>
      <dgm:spPr/>
    </dgm:pt>
    <dgm:pt modelId="{48345FD2-14B3-49AF-AC5A-6271955D065C}" type="pres">
      <dgm:prSet presAssocID="{1220EC5F-CCEA-46F4-94D3-94924DA030C9}" presName="sibTrans" presStyleCnt="0"/>
      <dgm:spPr/>
    </dgm:pt>
    <dgm:pt modelId="{C59050B4-2DB4-4A9D-875D-1FD91FE60EB6}" type="pres">
      <dgm:prSet presAssocID="{604C1A2D-B2F3-4337-97A9-60D66AEB3668}" presName="node" presStyleLbl="node1" presStyleIdx="3" presStyleCnt="6">
        <dgm:presLayoutVars>
          <dgm:bulletEnabled val="1"/>
        </dgm:presLayoutVars>
      </dgm:prSet>
      <dgm:spPr/>
    </dgm:pt>
    <dgm:pt modelId="{BBA49AA0-FA9C-499D-B1EF-88DC3D00D359}" type="pres">
      <dgm:prSet presAssocID="{8861CDD6-EB30-4FA9-8A57-A0F7A5712452}" presName="sibTrans" presStyleCnt="0"/>
      <dgm:spPr/>
    </dgm:pt>
    <dgm:pt modelId="{94570142-94CA-4D44-9D59-C1DD8C676EAA}" type="pres">
      <dgm:prSet presAssocID="{23F3FA74-3851-483B-9D1C-E5BE8C9E7F1B}" presName="node" presStyleLbl="node1" presStyleIdx="4" presStyleCnt="6">
        <dgm:presLayoutVars>
          <dgm:bulletEnabled val="1"/>
        </dgm:presLayoutVars>
      </dgm:prSet>
      <dgm:spPr/>
    </dgm:pt>
    <dgm:pt modelId="{559F0318-4475-4C68-9669-BD6DD127C7FE}" type="pres">
      <dgm:prSet presAssocID="{3BE4F122-0F00-4438-B387-D59D5413AA40}" presName="sibTrans" presStyleCnt="0"/>
      <dgm:spPr/>
    </dgm:pt>
    <dgm:pt modelId="{81E32B75-F790-41FB-A287-2230D8F543B9}" type="pres">
      <dgm:prSet presAssocID="{1095AA55-BD7D-4DFB-B084-B16DCFC16D5E}" presName="node" presStyleLbl="node1" presStyleIdx="5" presStyleCnt="6">
        <dgm:presLayoutVars>
          <dgm:bulletEnabled val="1"/>
        </dgm:presLayoutVars>
      </dgm:prSet>
      <dgm:spPr/>
    </dgm:pt>
  </dgm:ptLst>
  <dgm:cxnLst>
    <dgm:cxn modelId="{2E91A671-636E-4D45-A847-A09598EE5AD0}" srcId="{2E8A3C97-A8DA-4D77-9364-27B8C59B15BC}" destId="{96809C70-9113-4EA0-BC2C-F22FDAD5EB58}" srcOrd="0" destOrd="0" parTransId="{68674B9B-0FF5-4335-8FE7-DECADA5F5382}" sibTransId="{B5A5722E-2A1D-4A31-9330-F929607B6FD2}"/>
    <dgm:cxn modelId="{EF615972-17D6-47D4-8B9A-077B8611CE92}" srcId="{2E8A3C97-A8DA-4D77-9364-27B8C59B15BC}" destId="{604C1A2D-B2F3-4337-97A9-60D66AEB3668}" srcOrd="3" destOrd="0" parTransId="{A5D2D0DF-8693-48A4-9AD5-C1764E8E3920}" sibTransId="{8861CDD6-EB30-4FA9-8A57-A0F7A5712452}"/>
    <dgm:cxn modelId="{6613B858-F422-4AFD-A696-5381ED46F54E}" type="presOf" srcId="{23F3FA74-3851-483B-9D1C-E5BE8C9E7F1B}" destId="{94570142-94CA-4D44-9D59-C1DD8C676EAA}" srcOrd="0" destOrd="0" presId="urn:microsoft.com/office/officeart/2005/8/layout/default"/>
    <dgm:cxn modelId="{E244C259-B573-4D39-B450-D12AFD7C65C5}" type="presOf" srcId="{1095AA55-BD7D-4DFB-B084-B16DCFC16D5E}" destId="{81E32B75-F790-41FB-A287-2230D8F543B9}" srcOrd="0" destOrd="0" presId="urn:microsoft.com/office/officeart/2005/8/layout/default"/>
    <dgm:cxn modelId="{5CE64A82-9356-4581-B31B-B0945FC16BE8}" type="presOf" srcId="{965DE3D2-7463-47BC-ACE0-F677A1739C0B}" destId="{0F506FAD-082D-4808-9BA4-B3078B191172}" srcOrd="0" destOrd="0" presId="urn:microsoft.com/office/officeart/2005/8/layout/default"/>
    <dgm:cxn modelId="{5C58178D-7456-4F87-8626-3154144ACCEF}" srcId="{2E8A3C97-A8DA-4D77-9364-27B8C59B15BC}" destId="{E7338FB0-C052-484C-97F4-207FE0D9B5F8}" srcOrd="2" destOrd="0" parTransId="{B4E1CE66-F91D-425A-8439-73DD5E56B883}" sibTransId="{1220EC5F-CCEA-46F4-94D3-94924DA030C9}"/>
    <dgm:cxn modelId="{C92E5F91-A2F7-4CA3-84AD-99180B537E8B}" srcId="{2E8A3C97-A8DA-4D77-9364-27B8C59B15BC}" destId="{1095AA55-BD7D-4DFB-B084-B16DCFC16D5E}" srcOrd="5" destOrd="0" parTransId="{9A3CAA8C-FE6A-4D30-A205-74C32B5CE449}" sibTransId="{15A1F56B-0ED1-416D-8788-71C899D0D032}"/>
    <dgm:cxn modelId="{480ADAA1-27AC-4F73-BCD5-14E1C383C033}" srcId="{2E8A3C97-A8DA-4D77-9364-27B8C59B15BC}" destId="{965DE3D2-7463-47BC-ACE0-F677A1739C0B}" srcOrd="1" destOrd="0" parTransId="{5949A2A1-F167-4846-8535-297C9D1661B0}" sibTransId="{F2AA2948-38DF-4E3F-ACC5-8EE8EF028069}"/>
    <dgm:cxn modelId="{1FBAAFC5-04A7-474D-B25F-3CADDC7F0C5C}" type="presOf" srcId="{604C1A2D-B2F3-4337-97A9-60D66AEB3668}" destId="{C59050B4-2DB4-4A9D-875D-1FD91FE60EB6}" srcOrd="0" destOrd="0" presId="urn:microsoft.com/office/officeart/2005/8/layout/default"/>
    <dgm:cxn modelId="{729243D4-4133-4B03-B5A0-AD01E8C66AA2}" type="presOf" srcId="{2E8A3C97-A8DA-4D77-9364-27B8C59B15BC}" destId="{54EDF1BD-B8DC-44FD-BF81-A9A1FCF57E2D}" srcOrd="0" destOrd="0" presId="urn:microsoft.com/office/officeart/2005/8/layout/default"/>
    <dgm:cxn modelId="{66FD5AD5-B88B-4C40-A1F2-A041488AAE32}" type="presOf" srcId="{E7338FB0-C052-484C-97F4-207FE0D9B5F8}" destId="{5A87A441-57D9-4B74-B2B9-7960D53E478C}" srcOrd="0" destOrd="0" presId="urn:microsoft.com/office/officeart/2005/8/layout/default"/>
    <dgm:cxn modelId="{DE2AAEDF-8048-4FA7-94B7-376AA5141E82}" type="presOf" srcId="{96809C70-9113-4EA0-BC2C-F22FDAD5EB58}" destId="{B0042BC6-D30A-4F95-97EC-C7E29691FB6D}" srcOrd="0" destOrd="0" presId="urn:microsoft.com/office/officeart/2005/8/layout/default"/>
    <dgm:cxn modelId="{7989D1E4-F8AA-41DA-9165-9323A9A85745}" srcId="{2E8A3C97-A8DA-4D77-9364-27B8C59B15BC}" destId="{23F3FA74-3851-483B-9D1C-E5BE8C9E7F1B}" srcOrd="4" destOrd="0" parTransId="{C9825962-3A5B-42FA-9375-AEF1C4D28360}" sibTransId="{3BE4F122-0F00-4438-B387-D59D5413AA40}"/>
    <dgm:cxn modelId="{6EC77E79-BE1C-4D24-9B78-7475ACC1DC93}" type="presParOf" srcId="{54EDF1BD-B8DC-44FD-BF81-A9A1FCF57E2D}" destId="{B0042BC6-D30A-4F95-97EC-C7E29691FB6D}" srcOrd="0" destOrd="0" presId="urn:microsoft.com/office/officeart/2005/8/layout/default"/>
    <dgm:cxn modelId="{106815F5-F4FF-4036-9154-EF1214FB8543}" type="presParOf" srcId="{54EDF1BD-B8DC-44FD-BF81-A9A1FCF57E2D}" destId="{2C22A334-A9BA-473C-8730-0C1E95ECD0C2}" srcOrd="1" destOrd="0" presId="urn:microsoft.com/office/officeart/2005/8/layout/default"/>
    <dgm:cxn modelId="{43A04341-EDAC-4C37-BFD3-FBFA7CF17617}" type="presParOf" srcId="{54EDF1BD-B8DC-44FD-BF81-A9A1FCF57E2D}" destId="{0F506FAD-082D-4808-9BA4-B3078B191172}" srcOrd="2" destOrd="0" presId="urn:microsoft.com/office/officeart/2005/8/layout/default"/>
    <dgm:cxn modelId="{E382D4A2-19E1-4778-B6F2-CE9F850C9224}" type="presParOf" srcId="{54EDF1BD-B8DC-44FD-BF81-A9A1FCF57E2D}" destId="{6779C5E0-36FC-4560-9214-74437D9F0CF5}" srcOrd="3" destOrd="0" presId="urn:microsoft.com/office/officeart/2005/8/layout/default"/>
    <dgm:cxn modelId="{1CB8E76F-E15B-448D-8F47-90430AA0BDF8}" type="presParOf" srcId="{54EDF1BD-B8DC-44FD-BF81-A9A1FCF57E2D}" destId="{5A87A441-57D9-4B74-B2B9-7960D53E478C}" srcOrd="4" destOrd="0" presId="urn:microsoft.com/office/officeart/2005/8/layout/default"/>
    <dgm:cxn modelId="{63B31775-17FB-4CBC-AE28-A3A408618DAE}" type="presParOf" srcId="{54EDF1BD-B8DC-44FD-BF81-A9A1FCF57E2D}" destId="{48345FD2-14B3-49AF-AC5A-6271955D065C}" srcOrd="5" destOrd="0" presId="urn:microsoft.com/office/officeart/2005/8/layout/default"/>
    <dgm:cxn modelId="{010201C5-9D42-4316-BE40-2697539D6492}" type="presParOf" srcId="{54EDF1BD-B8DC-44FD-BF81-A9A1FCF57E2D}" destId="{C59050B4-2DB4-4A9D-875D-1FD91FE60EB6}" srcOrd="6" destOrd="0" presId="urn:microsoft.com/office/officeart/2005/8/layout/default"/>
    <dgm:cxn modelId="{8D93FB6B-A990-4595-ADF7-4C44BC6FC8DE}" type="presParOf" srcId="{54EDF1BD-B8DC-44FD-BF81-A9A1FCF57E2D}" destId="{BBA49AA0-FA9C-499D-B1EF-88DC3D00D359}" srcOrd="7" destOrd="0" presId="urn:microsoft.com/office/officeart/2005/8/layout/default"/>
    <dgm:cxn modelId="{859E6880-41D9-4BAF-8F3B-80F7BEA219F7}" type="presParOf" srcId="{54EDF1BD-B8DC-44FD-BF81-A9A1FCF57E2D}" destId="{94570142-94CA-4D44-9D59-C1DD8C676EAA}" srcOrd="8" destOrd="0" presId="urn:microsoft.com/office/officeart/2005/8/layout/default"/>
    <dgm:cxn modelId="{0C5A6B94-05DF-4F23-A2C0-5AA07A6A520A}" type="presParOf" srcId="{54EDF1BD-B8DC-44FD-BF81-A9A1FCF57E2D}" destId="{559F0318-4475-4C68-9669-BD6DD127C7FE}" srcOrd="9" destOrd="0" presId="urn:microsoft.com/office/officeart/2005/8/layout/default"/>
    <dgm:cxn modelId="{3AAC9218-A920-418C-AB9D-8595972A0C1B}" type="presParOf" srcId="{54EDF1BD-B8DC-44FD-BF81-A9A1FCF57E2D}" destId="{81E32B75-F790-41FB-A287-2230D8F543B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5D33F-1A97-439F-8FBD-1BFAF38868E6}">
      <dsp:nvSpPr>
        <dsp:cNvPr id="0" name=""/>
        <dsp:cNvSpPr/>
      </dsp:nvSpPr>
      <dsp:spPr>
        <a:xfrm>
          <a:off x="0" y="55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71F28E-58A0-446A-A402-23AE97922F3F}">
      <dsp:nvSpPr>
        <dsp:cNvPr id="0" name=""/>
        <dsp:cNvSpPr/>
      </dsp:nvSpPr>
      <dsp:spPr>
        <a:xfrm>
          <a:off x="391076" y="291436"/>
          <a:ext cx="711048" cy="711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E8231-DF07-425C-8358-223AA443535F}">
      <dsp:nvSpPr>
        <dsp:cNvPr id="0" name=""/>
        <dsp:cNvSpPr/>
      </dsp:nvSpPr>
      <dsp:spPr>
        <a:xfrm>
          <a:off x="1493202" y="55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Authentication: the method of identifying users, including login and password dialog, challenge and response, messaging support, and, depending on the security protocol selected, possibly encryption.</a:t>
          </a:r>
        </a:p>
      </dsp:txBody>
      <dsp:txXfrm>
        <a:off x="1493202" y="552"/>
        <a:ext cx="7317422" cy="1292816"/>
      </dsp:txXfrm>
    </dsp:sp>
    <dsp:sp modelId="{C67298AB-694F-4DB3-9B07-D7C5F584A84F}">
      <dsp:nvSpPr>
        <dsp:cNvPr id="0" name=""/>
        <dsp:cNvSpPr/>
      </dsp:nvSpPr>
      <dsp:spPr>
        <a:xfrm>
          <a:off x="0" y="161657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91A4C6-27FA-45C0-B51C-DAE1470DBF24}">
      <dsp:nvSpPr>
        <dsp:cNvPr id="0" name=""/>
        <dsp:cNvSpPr/>
      </dsp:nvSpPr>
      <dsp:spPr>
        <a:xfrm>
          <a:off x="391076" y="1907456"/>
          <a:ext cx="711048" cy="711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A1C9CF-9C8D-41F8-B866-82B8C140FC23}">
      <dsp:nvSpPr>
        <dsp:cNvPr id="0" name=""/>
        <dsp:cNvSpPr/>
      </dsp:nvSpPr>
      <dsp:spPr>
        <a:xfrm>
          <a:off x="1493202" y="161657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Authorization: the method for access control, including one-time authorization or authorization for each service, per-user account list and profile, user groups, and protocols</a:t>
          </a:r>
        </a:p>
      </dsp:txBody>
      <dsp:txXfrm>
        <a:off x="1493202" y="1616572"/>
        <a:ext cx="7317422" cy="1292816"/>
      </dsp:txXfrm>
    </dsp:sp>
    <dsp:sp modelId="{7580A8C4-5835-4A0C-9579-6364198E6FEA}">
      <dsp:nvSpPr>
        <dsp:cNvPr id="0" name=""/>
        <dsp:cNvSpPr/>
      </dsp:nvSpPr>
      <dsp:spPr>
        <a:xfrm>
          <a:off x="0" y="3232593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796213-847F-4DA5-B39A-319181CF036E}">
      <dsp:nvSpPr>
        <dsp:cNvPr id="0" name=""/>
        <dsp:cNvSpPr/>
      </dsp:nvSpPr>
      <dsp:spPr>
        <a:xfrm>
          <a:off x="391076" y="3523476"/>
          <a:ext cx="711048" cy="711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12811A-9C3D-462F-8B58-CF06B4F3CF7F}">
      <dsp:nvSpPr>
        <dsp:cNvPr id="0" name=""/>
        <dsp:cNvSpPr/>
      </dsp:nvSpPr>
      <dsp:spPr>
        <a:xfrm>
          <a:off x="1493202" y="3232593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Accounting: the method for collecting and sending information used for auditing and reporting, such as user identities, start and stop times, executed commands, number of packets, and number of bytes.</a:t>
          </a:r>
        </a:p>
      </dsp:txBody>
      <dsp:txXfrm>
        <a:off x="1493202" y="3232593"/>
        <a:ext cx="7317422" cy="1292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9F184-F605-43DF-BB05-F07EEB72B484}">
      <dsp:nvSpPr>
        <dsp:cNvPr id="0" name=""/>
        <dsp:cNvSpPr/>
      </dsp:nvSpPr>
      <dsp:spPr>
        <a:xfrm>
          <a:off x="0" y="55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2EAD7-FCBA-43DB-98E2-EDEF54A6FD67}">
      <dsp:nvSpPr>
        <dsp:cNvPr id="0" name=""/>
        <dsp:cNvSpPr/>
      </dsp:nvSpPr>
      <dsp:spPr>
        <a:xfrm>
          <a:off x="391076" y="291436"/>
          <a:ext cx="711048" cy="711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6027E7-F769-416A-8335-E0247B259988}">
      <dsp:nvSpPr>
        <dsp:cNvPr id="0" name=""/>
        <dsp:cNvSpPr/>
      </dsp:nvSpPr>
      <dsp:spPr>
        <a:xfrm>
          <a:off x="1493202" y="55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Accounting</a:t>
          </a:r>
          <a:r>
            <a:rPr lang="en-US" sz="2300" kern="1200"/>
            <a:t>: The process of tracking and recording system activities and resource access.</a:t>
          </a:r>
        </a:p>
      </dsp:txBody>
      <dsp:txXfrm>
        <a:off x="1493202" y="552"/>
        <a:ext cx="7317422" cy="1292816"/>
      </dsp:txXfrm>
    </dsp:sp>
    <dsp:sp modelId="{2BDC6718-C003-430B-B121-28240E5732B8}">
      <dsp:nvSpPr>
        <dsp:cNvPr id="0" name=""/>
        <dsp:cNvSpPr/>
      </dsp:nvSpPr>
      <dsp:spPr>
        <a:xfrm>
          <a:off x="0" y="161657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325E77-2D64-4055-BD61-C3AE8D3EAEEE}">
      <dsp:nvSpPr>
        <dsp:cNvPr id="0" name=""/>
        <dsp:cNvSpPr/>
      </dsp:nvSpPr>
      <dsp:spPr>
        <a:xfrm>
          <a:off x="391076" y="1907456"/>
          <a:ext cx="711048" cy="711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B9186-425E-47B4-80CF-426BA4D5C62F}">
      <dsp:nvSpPr>
        <dsp:cNvPr id="0" name=""/>
        <dsp:cNvSpPr/>
      </dsp:nvSpPr>
      <dsp:spPr>
        <a:xfrm>
          <a:off x="1493202" y="161657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Auditing</a:t>
          </a:r>
          <a:r>
            <a:rPr lang="en-US" sz="2300" kern="1200" dirty="0"/>
            <a:t>: The portion of accounting that entails security professionals examining logs of what was recorded.</a:t>
          </a:r>
        </a:p>
      </dsp:txBody>
      <dsp:txXfrm>
        <a:off x="1493202" y="1616572"/>
        <a:ext cx="7317422" cy="1292816"/>
      </dsp:txXfrm>
    </dsp:sp>
    <dsp:sp modelId="{A68CBFDA-A6CA-443F-B97D-9CF458F23954}">
      <dsp:nvSpPr>
        <dsp:cNvPr id="0" name=""/>
        <dsp:cNvSpPr/>
      </dsp:nvSpPr>
      <dsp:spPr>
        <a:xfrm>
          <a:off x="0" y="3232593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F92B29-ACA3-4791-ADB1-BDA86D37AF26}">
      <dsp:nvSpPr>
        <dsp:cNvPr id="0" name=""/>
        <dsp:cNvSpPr/>
      </dsp:nvSpPr>
      <dsp:spPr>
        <a:xfrm>
          <a:off x="391076" y="3523476"/>
          <a:ext cx="711048" cy="711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F4754-726D-495D-8F67-3417D31B1595}">
      <dsp:nvSpPr>
        <dsp:cNvPr id="0" name=""/>
        <dsp:cNvSpPr/>
      </dsp:nvSpPr>
      <dsp:spPr>
        <a:xfrm>
          <a:off x="1493202" y="3232593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Accountability</a:t>
          </a:r>
          <a:r>
            <a:rPr lang="en-US" sz="2300" kern="1200" dirty="0"/>
            <a:t>: Determining who to hold responsible for a particular activity or event.</a:t>
          </a:r>
        </a:p>
      </dsp:txBody>
      <dsp:txXfrm>
        <a:off x="1493202" y="3232593"/>
        <a:ext cx="7317422" cy="12928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E1FCB-4D32-486A-A967-A0C8ABF1511D}">
      <dsp:nvSpPr>
        <dsp:cNvPr id="0" name=""/>
        <dsp:cNvSpPr/>
      </dsp:nvSpPr>
      <dsp:spPr>
        <a:xfrm>
          <a:off x="0" y="429343"/>
          <a:ext cx="8810625" cy="921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3802" tIns="312420" rIns="68380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Human element is largest target.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Users not equipped to spot social engineering or practice good computer security habits.</a:t>
          </a:r>
        </a:p>
      </dsp:txBody>
      <dsp:txXfrm>
        <a:off x="0" y="429343"/>
        <a:ext cx="8810625" cy="921375"/>
      </dsp:txXfrm>
    </dsp:sp>
    <dsp:sp modelId="{DE038303-7D5A-461D-8CE0-9AB9EEDD0896}">
      <dsp:nvSpPr>
        <dsp:cNvPr id="0" name=""/>
        <dsp:cNvSpPr/>
      </dsp:nvSpPr>
      <dsp:spPr>
        <a:xfrm>
          <a:off x="440531" y="207943"/>
          <a:ext cx="616743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3114" tIns="0" rIns="2331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Untrained users</a:t>
          </a:r>
        </a:p>
      </dsp:txBody>
      <dsp:txXfrm>
        <a:off x="462147" y="229559"/>
        <a:ext cx="6124205" cy="399568"/>
      </dsp:txXfrm>
    </dsp:sp>
    <dsp:sp modelId="{F540E2C9-F3DB-4059-A12B-7F390790AA6B}">
      <dsp:nvSpPr>
        <dsp:cNvPr id="0" name=""/>
        <dsp:cNvSpPr/>
      </dsp:nvSpPr>
      <dsp:spPr>
        <a:xfrm>
          <a:off x="0" y="1653118"/>
          <a:ext cx="8810625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3802" tIns="312420" rIns="68380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Without EOL processes, obsolete systems may be vulnerable.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Lack of vendor support makes fixing issues more difficult.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Embedded systems may be difficult to understand.</a:t>
          </a:r>
        </a:p>
      </dsp:txBody>
      <dsp:txXfrm>
        <a:off x="0" y="1653118"/>
        <a:ext cx="8810625" cy="1181250"/>
      </dsp:txXfrm>
    </dsp:sp>
    <dsp:sp modelId="{B22FC620-0629-4729-BAEB-971D10BF325E}">
      <dsp:nvSpPr>
        <dsp:cNvPr id="0" name=""/>
        <dsp:cNvSpPr/>
      </dsp:nvSpPr>
      <dsp:spPr>
        <a:xfrm>
          <a:off x="440531" y="1431718"/>
          <a:ext cx="616743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3114" tIns="0" rIns="2331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Lack of planning for critical business processes</a:t>
          </a:r>
        </a:p>
      </dsp:txBody>
      <dsp:txXfrm>
        <a:off x="462147" y="1453334"/>
        <a:ext cx="6124205" cy="399568"/>
      </dsp:txXfrm>
    </dsp:sp>
    <dsp:sp modelId="{CAC5548F-DC5C-4E17-964D-91234283703C}">
      <dsp:nvSpPr>
        <dsp:cNvPr id="0" name=""/>
        <dsp:cNvSpPr/>
      </dsp:nvSpPr>
      <dsp:spPr>
        <a:xfrm>
          <a:off x="0" y="3136768"/>
          <a:ext cx="8810625" cy="118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3802" tIns="312420" rIns="683802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Difficult for limited personnel to oversee large number of systems.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Inability to manage these systems can lead to compromise.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Undocumented assets are difficult to manage consistently.</a:t>
          </a:r>
        </a:p>
      </dsp:txBody>
      <dsp:txXfrm>
        <a:off x="0" y="3136768"/>
        <a:ext cx="8810625" cy="1181250"/>
      </dsp:txXfrm>
    </dsp:sp>
    <dsp:sp modelId="{CFCECD08-A89D-4C4F-AC5F-B371B3EC9C89}">
      <dsp:nvSpPr>
        <dsp:cNvPr id="0" name=""/>
        <dsp:cNvSpPr/>
      </dsp:nvSpPr>
      <dsp:spPr>
        <a:xfrm>
          <a:off x="440531" y="2915368"/>
          <a:ext cx="616743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3114" tIns="0" rIns="233114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System sprawl</a:t>
          </a:r>
        </a:p>
      </dsp:txBody>
      <dsp:txXfrm>
        <a:off x="462147" y="2936984"/>
        <a:ext cx="6124205" cy="399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1730FF-7824-44BC-AF81-F7294E076E56}">
      <dsp:nvSpPr>
        <dsp:cNvPr id="0" name=""/>
        <dsp:cNvSpPr/>
      </dsp:nvSpPr>
      <dsp:spPr>
        <a:xfrm>
          <a:off x="0" y="735468"/>
          <a:ext cx="8810625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374326-51A7-484B-88FA-4A018199B92A}">
      <dsp:nvSpPr>
        <dsp:cNvPr id="0" name=""/>
        <dsp:cNvSpPr/>
      </dsp:nvSpPr>
      <dsp:spPr>
        <a:xfrm>
          <a:off x="410731" y="1040971"/>
          <a:ext cx="746783" cy="7467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89DA17-44DE-4E41-801C-E8982380421E}">
      <dsp:nvSpPr>
        <dsp:cNvPr id="0" name=""/>
        <dsp:cNvSpPr/>
      </dsp:nvSpPr>
      <dsp:spPr>
        <a:xfrm>
          <a:off x="1568245" y="735468"/>
          <a:ext cx="7242379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Risk Management</a:t>
          </a:r>
          <a:r>
            <a:rPr lang="en-US" sz="1800" kern="1200"/>
            <a:t> refers to the practice of identifying potential </a:t>
          </a:r>
          <a:r>
            <a:rPr lang="en-US" sz="1800" b="1" kern="1200"/>
            <a:t>risks </a:t>
          </a:r>
          <a:r>
            <a:rPr lang="en-US" sz="1800" kern="1200"/>
            <a:t>in advance, analyzing them and taking precautionary steps to reduce the </a:t>
          </a:r>
          <a:r>
            <a:rPr lang="en-US" sz="1800" b="1" kern="1200"/>
            <a:t>risk</a:t>
          </a:r>
          <a:endParaRPr lang="en-US" sz="1800" kern="1200"/>
        </a:p>
      </dsp:txBody>
      <dsp:txXfrm>
        <a:off x="1568245" y="735468"/>
        <a:ext cx="7242379" cy="1357788"/>
      </dsp:txXfrm>
    </dsp:sp>
    <dsp:sp modelId="{2A430E93-FE53-4451-A7B5-22B0A5941E19}">
      <dsp:nvSpPr>
        <dsp:cNvPr id="0" name=""/>
        <dsp:cNvSpPr/>
      </dsp:nvSpPr>
      <dsp:spPr>
        <a:xfrm>
          <a:off x="0" y="2432704"/>
          <a:ext cx="8810625" cy="135778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0B1157-0973-4475-AA1D-726B6B628AB2}">
      <dsp:nvSpPr>
        <dsp:cNvPr id="0" name=""/>
        <dsp:cNvSpPr/>
      </dsp:nvSpPr>
      <dsp:spPr>
        <a:xfrm>
          <a:off x="410731" y="2738207"/>
          <a:ext cx="746783" cy="7467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76C9F-FF18-435D-AAE1-6CC6FDCC81E7}">
      <dsp:nvSpPr>
        <dsp:cNvPr id="0" name=""/>
        <dsp:cNvSpPr/>
      </dsp:nvSpPr>
      <dsp:spPr>
        <a:xfrm>
          <a:off x="1568245" y="2432704"/>
          <a:ext cx="3964781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Risk </a:t>
          </a:r>
          <a:r>
            <a:rPr lang="en-US" sz="1800" kern="1200"/>
            <a:t>can be determined as a function of the </a:t>
          </a:r>
          <a:r>
            <a:rPr lang="en-US" sz="1800" b="1" kern="1200"/>
            <a:t>probability</a:t>
          </a:r>
          <a:r>
            <a:rPr lang="en-US" sz="1800" kern="1200"/>
            <a:t> of a </a:t>
          </a:r>
          <a:r>
            <a:rPr lang="en-US" sz="1800" b="1" kern="1200"/>
            <a:t>threat</a:t>
          </a:r>
          <a:r>
            <a:rPr lang="en-US" sz="1800" kern="1200"/>
            <a:t> exploiting a </a:t>
          </a:r>
          <a:r>
            <a:rPr lang="en-US" sz="1800" b="1" kern="1200"/>
            <a:t>vulnerability</a:t>
          </a:r>
          <a:r>
            <a:rPr lang="en-US" sz="1800" kern="1200"/>
            <a:t>, and the</a:t>
          </a:r>
          <a:r>
            <a:rPr lang="en-US" sz="1800" b="1" kern="1200"/>
            <a:t> probable</a:t>
          </a:r>
          <a:r>
            <a:rPr lang="en-US" sz="1800" kern="1200"/>
            <a:t> </a:t>
          </a:r>
          <a:r>
            <a:rPr lang="en-US" sz="1800" b="1" kern="1200"/>
            <a:t>value</a:t>
          </a:r>
          <a:r>
            <a:rPr lang="en-US" sz="1800" kern="1200"/>
            <a:t> of damage to  assets</a:t>
          </a:r>
        </a:p>
      </dsp:txBody>
      <dsp:txXfrm>
        <a:off x="1568245" y="2432704"/>
        <a:ext cx="3964781" cy="1357788"/>
      </dsp:txXfrm>
    </dsp:sp>
    <dsp:sp modelId="{45008BC4-9EBE-412C-A332-8F48DAC514B3}">
      <dsp:nvSpPr>
        <dsp:cNvPr id="0" name=""/>
        <dsp:cNvSpPr/>
      </dsp:nvSpPr>
      <dsp:spPr>
        <a:xfrm>
          <a:off x="5533027" y="2432704"/>
          <a:ext cx="3277597" cy="13577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3699" tIns="143699" rIns="143699" bIns="143699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Risk = f(Threat ,Vulnerability,Value)</a:t>
          </a:r>
          <a:endParaRPr lang="en-US" sz="1300" kern="1200"/>
        </a:p>
      </dsp:txBody>
      <dsp:txXfrm>
        <a:off x="5533027" y="2432704"/>
        <a:ext cx="3277597" cy="13577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C2C27-4D5F-43C7-9E0E-D489EC2DA15A}">
      <dsp:nvSpPr>
        <dsp:cNvPr id="0" name=""/>
        <dsp:cNvSpPr/>
      </dsp:nvSpPr>
      <dsp:spPr>
        <a:xfrm>
          <a:off x="0" y="55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674C1-4A68-4D4F-A75F-CF50D01E620E}">
      <dsp:nvSpPr>
        <dsp:cNvPr id="0" name=""/>
        <dsp:cNvSpPr/>
      </dsp:nvSpPr>
      <dsp:spPr>
        <a:xfrm>
          <a:off x="391076" y="291436"/>
          <a:ext cx="711048" cy="711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BACC6-8B72-4F4C-8CD6-0E9D05527BE4}">
      <dsp:nvSpPr>
        <dsp:cNvPr id="0" name=""/>
        <dsp:cNvSpPr/>
      </dsp:nvSpPr>
      <dsp:spPr>
        <a:xfrm>
          <a:off x="1493202" y="55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actions of computing professionals change the world. </a:t>
          </a:r>
        </a:p>
      </dsp:txBody>
      <dsp:txXfrm>
        <a:off x="1493202" y="552"/>
        <a:ext cx="7317422" cy="1292816"/>
      </dsp:txXfrm>
    </dsp:sp>
    <dsp:sp modelId="{8D7548DF-4C12-4DFD-9E9A-5930718E2AFB}">
      <dsp:nvSpPr>
        <dsp:cNvPr id="0" name=""/>
        <dsp:cNvSpPr/>
      </dsp:nvSpPr>
      <dsp:spPr>
        <a:xfrm>
          <a:off x="0" y="1616572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E0FDF-32EC-44E5-AAC7-74106262AF1E}">
      <dsp:nvSpPr>
        <dsp:cNvPr id="0" name=""/>
        <dsp:cNvSpPr/>
      </dsp:nvSpPr>
      <dsp:spPr>
        <a:xfrm>
          <a:off x="391076" y="1907456"/>
          <a:ext cx="711048" cy="711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47C2DD-2196-43EE-8E7F-4EF362F44876}">
      <dsp:nvSpPr>
        <dsp:cNvPr id="0" name=""/>
        <dsp:cNvSpPr/>
      </dsp:nvSpPr>
      <dsp:spPr>
        <a:xfrm>
          <a:off x="1493202" y="1616572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act responsibly, they should reflect upon the wider impacts of their work, consistently supporting the public good. </a:t>
          </a:r>
        </a:p>
      </dsp:txBody>
      <dsp:txXfrm>
        <a:off x="1493202" y="1616572"/>
        <a:ext cx="7317422" cy="1292816"/>
      </dsp:txXfrm>
    </dsp:sp>
    <dsp:sp modelId="{44128D1E-6B3B-498B-8733-1604115125BA}">
      <dsp:nvSpPr>
        <dsp:cNvPr id="0" name=""/>
        <dsp:cNvSpPr/>
      </dsp:nvSpPr>
      <dsp:spPr>
        <a:xfrm>
          <a:off x="0" y="3232593"/>
          <a:ext cx="8810625" cy="12928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FF89B5-4F7D-4D0E-9415-0E89D3EDD475}">
      <dsp:nvSpPr>
        <dsp:cNvPr id="0" name=""/>
        <dsp:cNvSpPr/>
      </dsp:nvSpPr>
      <dsp:spPr>
        <a:xfrm>
          <a:off x="391076" y="3523476"/>
          <a:ext cx="711048" cy="711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2CD5A-9F97-4693-8089-0B42EE21475D}">
      <dsp:nvSpPr>
        <dsp:cNvPr id="0" name=""/>
        <dsp:cNvSpPr/>
      </dsp:nvSpPr>
      <dsp:spPr>
        <a:xfrm>
          <a:off x="1493202" y="3232593"/>
          <a:ext cx="7317422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ACM Code of Ethics and Professional Conduct expresses the conscience of the profession.</a:t>
          </a:r>
        </a:p>
      </dsp:txBody>
      <dsp:txXfrm>
        <a:off x="1493202" y="3232593"/>
        <a:ext cx="7317422" cy="12928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185599-D595-4361-BE9F-1E375BE46DA4}">
      <dsp:nvSpPr>
        <dsp:cNvPr id="0" name=""/>
        <dsp:cNvSpPr/>
      </dsp:nvSpPr>
      <dsp:spPr>
        <a:xfrm>
          <a:off x="0" y="1878"/>
          <a:ext cx="8810625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E6EF76-3CC3-481D-B80C-26DDCDB59711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00933-922D-4F73-B71E-8D27F5483B2E}">
      <dsp:nvSpPr>
        <dsp:cNvPr id="0" name=""/>
        <dsp:cNvSpPr/>
      </dsp:nvSpPr>
      <dsp:spPr>
        <a:xfrm>
          <a:off x="1099609" y="1878"/>
          <a:ext cx="7711015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Code is concerned with how fundamental ethical principles apply to a computing professional's conduct. </a:t>
          </a:r>
        </a:p>
      </dsp:txBody>
      <dsp:txXfrm>
        <a:off x="1099609" y="1878"/>
        <a:ext cx="7711015" cy="952043"/>
      </dsp:txXfrm>
    </dsp:sp>
    <dsp:sp modelId="{4594517E-4584-46E8-8A19-DD86CDA32FAE}">
      <dsp:nvSpPr>
        <dsp:cNvPr id="0" name=""/>
        <dsp:cNvSpPr/>
      </dsp:nvSpPr>
      <dsp:spPr>
        <a:xfrm>
          <a:off x="0" y="1191932"/>
          <a:ext cx="8810625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63FA04-D7F9-459E-BB84-512376D27F04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C48865-944B-47FD-A2C1-2219A2321321}">
      <dsp:nvSpPr>
        <dsp:cNvPr id="0" name=""/>
        <dsp:cNvSpPr/>
      </dsp:nvSpPr>
      <dsp:spPr>
        <a:xfrm>
          <a:off x="1099609" y="1191932"/>
          <a:ext cx="7711015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 Code is not an algorithm for solving ethical problems; rather it serves as </a:t>
          </a:r>
          <a:r>
            <a:rPr lang="en-US" sz="2100" kern="1200" dirty="0">
              <a:solidFill>
                <a:srgbClr val="C00000"/>
              </a:solidFill>
            </a:rPr>
            <a:t>a basis for ethical decision-making</a:t>
          </a:r>
          <a:r>
            <a:rPr lang="en-US" sz="2100" kern="1200" dirty="0"/>
            <a:t>. </a:t>
          </a:r>
        </a:p>
      </dsp:txBody>
      <dsp:txXfrm>
        <a:off x="1099609" y="1191932"/>
        <a:ext cx="7711015" cy="952043"/>
      </dsp:txXfrm>
    </dsp:sp>
    <dsp:sp modelId="{FB2B9D2B-8206-4FAA-A9A8-05D41E4B8269}">
      <dsp:nvSpPr>
        <dsp:cNvPr id="0" name=""/>
        <dsp:cNvSpPr/>
      </dsp:nvSpPr>
      <dsp:spPr>
        <a:xfrm>
          <a:off x="0" y="2381986"/>
          <a:ext cx="8810625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2E8B9-1129-488F-AC81-4A8A956761E9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91153-D6E5-4690-AB66-B2FB49F312ED}">
      <dsp:nvSpPr>
        <dsp:cNvPr id="0" name=""/>
        <dsp:cNvSpPr/>
      </dsp:nvSpPr>
      <dsp:spPr>
        <a:xfrm>
          <a:off x="1099609" y="2381986"/>
          <a:ext cx="7711015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When thinking through an issue, questions can best be answered by thoughtful consideration of the fundamental ethical principles</a:t>
          </a:r>
        </a:p>
      </dsp:txBody>
      <dsp:txXfrm>
        <a:off x="1099609" y="2381986"/>
        <a:ext cx="7711015" cy="952043"/>
      </dsp:txXfrm>
    </dsp:sp>
    <dsp:sp modelId="{5EFD8CBB-A2D1-42DE-AC29-3EAD795A3B78}">
      <dsp:nvSpPr>
        <dsp:cNvPr id="0" name=""/>
        <dsp:cNvSpPr/>
      </dsp:nvSpPr>
      <dsp:spPr>
        <a:xfrm>
          <a:off x="0" y="3572040"/>
          <a:ext cx="8810625" cy="9520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1ECEC-1CC0-47D5-A9D6-872137F3E9F7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829C8-1051-4012-A092-580CCE907A45}">
      <dsp:nvSpPr>
        <dsp:cNvPr id="0" name=""/>
        <dsp:cNvSpPr/>
      </dsp:nvSpPr>
      <dsp:spPr>
        <a:xfrm>
          <a:off x="1099609" y="3572040"/>
          <a:ext cx="7711015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Multiple principles should be considered, and different principles will have different relevance to the issue. </a:t>
          </a:r>
        </a:p>
      </dsp:txBody>
      <dsp:txXfrm>
        <a:off x="1099609" y="3572040"/>
        <a:ext cx="7711015" cy="9520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42BC6-D30A-4F95-97EC-C7E29691FB6D}">
      <dsp:nvSpPr>
        <dsp:cNvPr id="0" name=""/>
        <dsp:cNvSpPr/>
      </dsp:nvSpPr>
      <dsp:spPr>
        <a:xfrm>
          <a:off x="0" y="473322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Concepts of Security</a:t>
          </a:r>
        </a:p>
      </dsp:txBody>
      <dsp:txXfrm>
        <a:off x="0" y="473322"/>
        <a:ext cx="2753320" cy="1651992"/>
      </dsp:txXfrm>
    </dsp:sp>
    <dsp:sp modelId="{0F506FAD-082D-4808-9BA4-B3078B191172}">
      <dsp:nvSpPr>
        <dsp:cNvPr id="0" name=""/>
        <dsp:cNvSpPr/>
      </dsp:nvSpPr>
      <dsp:spPr>
        <a:xfrm>
          <a:off x="3028652" y="473322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Common Terms in Security </a:t>
          </a:r>
        </a:p>
      </dsp:txBody>
      <dsp:txXfrm>
        <a:off x="3028652" y="473322"/>
        <a:ext cx="2753320" cy="1651992"/>
      </dsp:txXfrm>
    </dsp:sp>
    <dsp:sp modelId="{5A87A441-57D9-4B74-B2B9-7960D53E478C}">
      <dsp:nvSpPr>
        <dsp:cNvPr id="0" name=""/>
        <dsp:cNvSpPr/>
      </dsp:nvSpPr>
      <dsp:spPr>
        <a:xfrm>
          <a:off x="6057304" y="473322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Security Management</a:t>
          </a:r>
        </a:p>
      </dsp:txBody>
      <dsp:txXfrm>
        <a:off x="6057304" y="473322"/>
        <a:ext cx="2753320" cy="1651992"/>
      </dsp:txXfrm>
    </dsp:sp>
    <dsp:sp modelId="{C59050B4-2DB4-4A9D-875D-1FD91FE60EB6}">
      <dsp:nvSpPr>
        <dsp:cNvPr id="0" name=""/>
        <dsp:cNvSpPr/>
      </dsp:nvSpPr>
      <dsp:spPr>
        <a:xfrm>
          <a:off x="0" y="2400647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Risk and Risk Management</a:t>
          </a:r>
        </a:p>
      </dsp:txBody>
      <dsp:txXfrm>
        <a:off x="0" y="2400647"/>
        <a:ext cx="2753320" cy="1651992"/>
      </dsp:txXfrm>
    </dsp:sp>
    <dsp:sp modelId="{94570142-94CA-4D44-9D59-C1DD8C676EAA}">
      <dsp:nvSpPr>
        <dsp:cNvPr id="0" name=""/>
        <dsp:cNvSpPr/>
      </dsp:nvSpPr>
      <dsp:spPr>
        <a:xfrm>
          <a:off x="3028652" y="2400647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PAM and SSO</a:t>
          </a:r>
        </a:p>
      </dsp:txBody>
      <dsp:txXfrm>
        <a:off x="3028652" y="2400647"/>
        <a:ext cx="2753320" cy="1651992"/>
      </dsp:txXfrm>
    </dsp:sp>
    <dsp:sp modelId="{81E32B75-F790-41FB-A287-2230D8F543B9}">
      <dsp:nvSpPr>
        <dsp:cNvPr id="0" name=""/>
        <dsp:cNvSpPr/>
      </dsp:nvSpPr>
      <dsp:spPr>
        <a:xfrm>
          <a:off x="6057304" y="2400647"/>
          <a:ext cx="2753320" cy="165199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Code of Ethics</a:t>
          </a:r>
        </a:p>
      </dsp:txBody>
      <dsp:txXfrm>
        <a:off x="6057304" y="2400647"/>
        <a:ext cx="2753320" cy="16519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ACD286-21D3-41BB-B5EA-83B39379D761}" type="slidenum"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030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482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dirty="0"/>
              <a:t>Click to edit Master notes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331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4588" y="854075"/>
            <a:ext cx="4568825" cy="34258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3500" y="107950"/>
            <a:ext cx="67945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spAutoFit/>
          </a:bodyPr>
          <a:lstStyle/>
          <a:p>
            <a:pPr algn="ctr" eaLnBrk="0" hangingPunct="0">
              <a:defRPr/>
            </a:pPr>
            <a:r>
              <a:rPr lang="en-GB" sz="1400" dirty="0">
                <a:latin typeface="Calibri" pitchFamily="34" charset="0"/>
                <a:cs typeface="Calibri" pitchFamily="34" charset="0"/>
              </a:rPr>
              <a:t>Asia Pacific University of Technology and Innovation</a:t>
            </a:r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400800" y="9364663"/>
            <a:ext cx="393700" cy="30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98F9F72-8C2F-41BE-A7D9-CFB19B8BF3F7}" type="slidenum">
              <a:rPr lang="en-GB" altLang="en-US" sz="1400">
                <a:latin typeface="Calibri" panose="020F0502020204030204" pitchFamily="34" charset="0"/>
                <a:cs typeface="Calibri" panose="020F0502020204030204" pitchFamily="34" charset="0"/>
              </a:rPr>
              <a:pPr algn="r"/>
              <a:t>‹#›</a:t>
            </a:fld>
            <a:endParaRPr lang="en-GB" altLang="en-US" sz="1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394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Calibri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400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83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85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92391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6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317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08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184871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189149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24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2565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3113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94438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59187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67281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421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35336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17438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96042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7768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81482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843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8470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33182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058249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6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3281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64323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3631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31865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18164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63324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9027151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89691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10025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36808"/>
      </p:ext>
    </p:extLst>
  </p:cSld>
  <p:clrMapOvr>
    <a:masterClrMapping/>
  </p:clrMapOvr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38174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 Fil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41924" y="100269"/>
            <a:ext cx="8455567" cy="8446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2C6F783-9286-1544-850A-F82A0510B46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1924" y="1307130"/>
            <a:ext cx="8460152" cy="47567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0"/>
            <a:r>
              <a:rPr lang="en-US" dirty="0"/>
              <a:t>Third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AAB1A80-64C6-4D51-AF60-537378B2B6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Slide </a:t>
            </a:r>
            <a:fld id="{FE4A488E-0682-4674-AABE-524444E4E85E}" type="slidenum">
              <a:rPr lang="en-GB" smtClean="0"/>
              <a:pPr/>
              <a:t>‹#›</a:t>
            </a:fld>
            <a:r>
              <a:rPr lang="en-GB" dirty="0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3846904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444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0072944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88427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9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20850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4" cstate="print">
            <a:extLst>
              <a:ext uri="{BEBA8EAE-BF5A-486C-A8C5-ECC9F3942E4B}">
                <a14:imgProps xmlns:a14="http://schemas.microsoft.com/office/drawing/2010/main">
                  <a14:imgLayer r:embed="rId4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925962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5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5.png"/><Relationship Id="rId7" Type="http://schemas.openxmlformats.org/officeDocument/2006/relationships/image" Target="../media/image6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eepersecurity.com/assets/pdf/PAM-vs-SSO-vs-PasswordManager.pdf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acm.org/about/code-of-ethics" TargetMode="Externa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www.acm.org/code-of-ethics/case-studie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>
            <a:spLocks noGrp="1" noChangeArrowheads="1"/>
          </p:cNvSpPr>
          <p:nvPr>
            <p:ph type="ctrTitle"/>
          </p:nvPr>
        </p:nvSpPr>
        <p:spPr bwMode="auto">
          <a:xfrm>
            <a:off x="2389188" y="2337432"/>
            <a:ext cx="6754812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600" dirty="0">
                <a:solidFill>
                  <a:srgbClr val="FFFF00"/>
                </a:solidFill>
              </a:rPr>
              <a:t>Digital Security and Forensics</a:t>
            </a:r>
            <a:br>
              <a:rPr lang="en-US" sz="4400" dirty="0">
                <a:solidFill>
                  <a:srgbClr val="FFFF00"/>
                </a:solidFill>
              </a:rPr>
            </a:br>
            <a:r>
              <a:rPr lang="en-US" sz="1400" dirty="0">
                <a:solidFill>
                  <a:srgbClr val="FFFF00"/>
                </a:solidFill>
              </a:rPr>
              <a:t>AICT006-4-2-DSF Version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/>
              <a:t>Security Concepts and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96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Explain CIA Triad.</a:t>
            </a:r>
            <a:endParaRPr lang="en-MY" altLang="en-US" dirty="0"/>
          </a:p>
          <a:p>
            <a:r>
              <a:rPr lang="en-MY" altLang="en-US" dirty="0"/>
              <a:t>Find one CIA Triad diagram from the Internet and share in class.</a:t>
            </a:r>
            <a:endParaRPr lang="en-US" altLang="en-US" dirty="0"/>
          </a:p>
        </p:txBody>
      </p: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Review Questions</a:t>
            </a:r>
            <a:endParaRPr lang="en-MY" alt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10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162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en-US" b="1" u="sng"/>
              <a:t>Security Management Process</a:t>
            </a:r>
            <a:endParaRPr lang="en-MY" altLang="en-US" b="1" u="s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11</a:t>
            </a:fld>
            <a:r>
              <a:rPr lang="en-GB"/>
              <a:t> of 27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F9EE36-6DD3-4C2F-B389-085DD67AC2D5}"/>
              </a:ext>
            </a:extLst>
          </p:cNvPr>
          <p:cNvSpPr txBox="1">
            <a:spLocks/>
          </p:cNvSpPr>
          <p:nvPr/>
        </p:nvSpPr>
        <p:spPr bwMode="auto">
          <a:xfrm>
            <a:off x="487363" y="1697038"/>
            <a:ext cx="4038600" cy="452596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marR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marR="0" indent="-2286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9DDC"/>
              </a:buClr>
              <a:buSzTx/>
              <a:buFont typeface="Arial"/>
              <a:buChar char="•"/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ED1C24"/>
              </a:buClr>
            </a:pPr>
            <a:r>
              <a:rPr lang="en-US" sz="2200" dirty="0"/>
              <a:t>Identify security controls: Detecting problems and determining how best to protect the system.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ED1C24"/>
              </a:buClr>
            </a:pPr>
            <a:r>
              <a:rPr lang="en-US" sz="2200" dirty="0"/>
              <a:t>Implement security controls: Installing control mechanisms to prevent problems in a system.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  <a:buClr>
                <a:srgbClr val="ED1C24"/>
              </a:buClr>
            </a:pPr>
            <a:r>
              <a:rPr lang="en-US" sz="2200" dirty="0"/>
              <a:t>Monitoring security controls: Involves detecting and solving any security issues that arise after security controls are implemented.</a:t>
            </a:r>
          </a:p>
          <a:p>
            <a:pPr fontAlgn="base">
              <a:lnSpc>
                <a:spcPct val="90000"/>
              </a:lnSpc>
              <a:spcAft>
                <a:spcPct val="0"/>
              </a:spcAft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221FD8-DD4E-438F-B03C-A52E87E16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5784" y="2136633"/>
            <a:ext cx="3646771" cy="3646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30A51E8-37D6-4CCC-A197-8BD937ACA150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506664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26974D3-11C7-47CB-BF5C-14C1E9184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Countermeasures put in place to avoid, mitigate, or counteract security risks due to threats and attacks.</a:t>
            </a:r>
          </a:p>
          <a:p>
            <a:pPr lvl="1"/>
            <a:r>
              <a:rPr lang="en-US" sz="2000" dirty="0"/>
              <a:t>Solutions and activities for meeting information security objectives.</a:t>
            </a:r>
          </a:p>
          <a:p>
            <a:pPr lvl="1"/>
            <a:r>
              <a:rPr lang="en-US" sz="2000" dirty="0"/>
              <a:t>Safeguards and countermeasures, physical or logical.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5EC50B4-C11C-4A06-9CAB-1E88C268A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Controls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6D82C6-978E-4D91-AB46-69DAFA501A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12</a:t>
            </a:fld>
            <a:r>
              <a:rPr lang="en-GB"/>
              <a:t> of 27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23C6AE-8A18-4FA6-8271-32284CA3C0ED}"/>
              </a:ext>
            </a:extLst>
          </p:cNvPr>
          <p:cNvGrpSpPr/>
          <p:nvPr/>
        </p:nvGrpSpPr>
        <p:grpSpPr>
          <a:xfrm>
            <a:off x="1478364" y="3960019"/>
            <a:ext cx="6187272" cy="1916473"/>
            <a:chOff x="1195164" y="4245645"/>
            <a:chExt cx="6187272" cy="191647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653E66-5127-4657-8B91-0F2D9290E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4245645"/>
              <a:ext cx="790128" cy="14289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E579E81-EBC4-4DB8-A488-234F814B8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909" y="4488066"/>
              <a:ext cx="1447800" cy="94411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5BBA7E6-DA0E-4CED-9A56-F8DD3F715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8394" y="4309387"/>
              <a:ext cx="897791" cy="897791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E1C6C52-02C4-4AEB-B66D-D78DFC308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800" y="4867525"/>
              <a:ext cx="616996" cy="73645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4A2E6A1-E0B9-42CA-A140-B2815B3C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4837376">
              <a:off x="6843054" y="4496981"/>
              <a:ext cx="558977" cy="51978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499617-02C6-499D-ACD2-FC211373BC3C}"/>
                </a:ext>
              </a:extLst>
            </p:cNvPr>
            <p:cNvSpPr txBox="1"/>
            <p:nvPr/>
          </p:nvSpPr>
          <p:spPr>
            <a:xfrm>
              <a:off x="1195164" y="5867400"/>
              <a:ext cx="1600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/>
                <a:t>Prevention Control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09CB6C-DB1F-4147-84E2-26902753B852}"/>
                </a:ext>
              </a:extLst>
            </p:cNvPr>
            <p:cNvSpPr txBox="1"/>
            <p:nvPr/>
          </p:nvSpPr>
          <p:spPr>
            <a:xfrm>
              <a:off x="3559909" y="5861194"/>
              <a:ext cx="1600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/>
                <a:t>Detection Control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828A41E-BF15-4643-A6E3-1E6469254970}"/>
                </a:ext>
              </a:extLst>
            </p:cNvPr>
            <p:cNvSpPr txBox="1"/>
            <p:nvPr/>
          </p:nvSpPr>
          <p:spPr>
            <a:xfrm>
              <a:off x="5668803" y="5869730"/>
              <a:ext cx="160020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/>
                <a:t>Correction Control</a:t>
              </a:r>
            </a:p>
          </p:txBody>
        </p:sp>
      </p:grpSp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0A4FBFF-8112-447B-8FE1-76F8BEBF95D0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764011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2190D-F62B-4C79-8077-80EECBB71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C00000"/>
                </a:solidFill>
              </a:rPr>
              <a:t>A concept that indicates exposure to the chance of damage or loss and signifies the likelihood of a hazard or dangerous threat.</a:t>
            </a:r>
          </a:p>
          <a:p>
            <a:r>
              <a:rPr lang="en-US" sz="1800" dirty="0"/>
              <a:t>IT risk is associated with system, power, network, and physical losses.</a:t>
            </a:r>
          </a:p>
          <a:p>
            <a:pPr lvl="1"/>
            <a:r>
              <a:rPr lang="en-US" sz="1600" dirty="0"/>
              <a:t>Can also affect people, practices, and processes.</a:t>
            </a:r>
          </a:p>
          <a:p>
            <a:r>
              <a:rPr lang="en-US" sz="1800" dirty="0"/>
              <a:t>Data in all forms must be protected.</a:t>
            </a:r>
          </a:p>
          <a:p>
            <a:r>
              <a:rPr lang="en-US" sz="1800" dirty="0"/>
              <a:t>Organizations must take risk into account when information security is designed and implemented.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F1300-6777-4891-AD4A-AB9ADFA7A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0A6FE2-16AE-4A35-94C4-097CE8A052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13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773CD5-4239-4118-B23F-1332B294F0CA}"/>
              </a:ext>
            </a:extLst>
          </p:cNvPr>
          <p:cNvGrpSpPr/>
          <p:nvPr/>
        </p:nvGrpSpPr>
        <p:grpSpPr>
          <a:xfrm>
            <a:off x="1248346" y="4027784"/>
            <a:ext cx="6647309" cy="2372953"/>
            <a:chOff x="1248346" y="4096023"/>
            <a:chExt cx="6647309" cy="237295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C96A5B-1CA9-4621-93E5-911214268EF4}"/>
                </a:ext>
              </a:extLst>
            </p:cNvPr>
            <p:cNvGrpSpPr/>
            <p:nvPr/>
          </p:nvGrpSpPr>
          <p:grpSpPr>
            <a:xfrm>
              <a:off x="1248346" y="4572000"/>
              <a:ext cx="6647309" cy="1340108"/>
              <a:chOff x="1143000" y="4858870"/>
              <a:chExt cx="6647309" cy="1340108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3E8F92B5-79B6-4AE0-9D3E-E155C911FF67}"/>
                  </a:ext>
                </a:extLst>
              </p:cNvPr>
              <p:cNvCxnSpPr/>
              <p:nvPr/>
            </p:nvCxnSpPr>
            <p:spPr>
              <a:xfrm flipV="1">
                <a:off x="2958306" y="5546852"/>
                <a:ext cx="321389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EDE08D4-A0FA-4C56-BC48-41A819085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43000" y="4858870"/>
                <a:ext cx="1891506" cy="134010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929EFB7-6706-4AB2-9BB6-ECC10E62F9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6616" y="5234970"/>
                <a:ext cx="1287907" cy="60583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BC210546-29DF-465B-A2D1-96510C768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4112" y="5034857"/>
                <a:ext cx="1023993" cy="1023993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CD435BF-1D9B-458B-88D8-1D869CE6F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19800" y="4987431"/>
                <a:ext cx="1770509" cy="1118843"/>
              </a:xfrm>
              <a:prstGeom prst="rect">
                <a:avLst/>
              </a:prstGeom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63F02F-70C8-4162-8E0F-42520673B653}"/>
                </a:ext>
              </a:extLst>
            </p:cNvPr>
            <p:cNvSpPr txBox="1"/>
            <p:nvPr/>
          </p:nvSpPr>
          <p:spPr>
            <a:xfrm>
              <a:off x="3886200" y="4096023"/>
              <a:ext cx="1828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Likelihood: Rare</a:t>
              </a:r>
            </a:p>
            <a:p>
              <a:r>
                <a:rPr lang="en-US" sz="1200" b="1" dirty="0"/>
                <a:t>Damage: Moderate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1274FB-F7A0-4D15-8E85-AE3276C83937}"/>
                </a:ext>
              </a:extLst>
            </p:cNvPr>
            <p:cNvSpPr txBox="1"/>
            <p:nvPr/>
          </p:nvSpPr>
          <p:spPr>
            <a:xfrm>
              <a:off x="1279970" y="6007311"/>
              <a:ext cx="18282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Disgruntled Former Employees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64D1AF-2923-458E-89F8-B4FF2848D7A5}"/>
                </a:ext>
              </a:extLst>
            </p:cNvPr>
            <p:cNvSpPr txBox="1"/>
            <p:nvPr/>
          </p:nvSpPr>
          <p:spPr>
            <a:xfrm>
              <a:off x="6151767" y="6007311"/>
              <a:ext cx="17234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Threat of Improper Access</a:t>
              </a: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97AA803-B33D-4256-A152-3A697D6F8E7B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2258542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5999-B23E-4735-B61E-8837C4F9E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63" y="1480888"/>
            <a:ext cx="8229600" cy="474211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Any condition that leaves a device open to harm.</a:t>
            </a:r>
          </a:p>
          <a:p>
            <a:r>
              <a:rPr lang="en-US" sz="2000" dirty="0"/>
              <a:t>Improperly configured or installed hardware or software</a:t>
            </a:r>
          </a:p>
          <a:p>
            <a:r>
              <a:rPr lang="en-US" sz="2000" dirty="0"/>
              <a:t>Delays in applying and testing software and firmware patches</a:t>
            </a:r>
          </a:p>
          <a:p>
            <a:r>
              <a:rPr lang="en-US" sz="2000" dirty="0"/>
              <a:t>Untested software or firmware patches</a:t>
            </a:r>
          </a:p>
          <a:p>
            <a:r>
              <a:rPr lang="en-US" sz="2000" dirty="0"/>
              <a:t>Bugs in software or OSs</a:t>
            </a:r>
          </a:p>
          <a:p>
            <a:r>
              <a:rPr lang="en-US" sz="2000" dirty="0"/>
              <a:t>Misusing software or communication protocols</a:t>
            </a:r>
          </a:p>
          <a:p>
            <a:r>
              <a:rPr lang="en-US" sz="2000" dirty="0"/>
              <a:t>Poorly designed networks</a:t>
            </a:r>
          </a:p>
          <a:p>
            <a:r>
              <a:rPr lang="en-US" sz="2000" dirty="0"/>
              <a:t>Poor physical security</a:t>
            </a:r>
          </a:p>
          <a:p>
            <a:r>
              <a:rPr lang="en-US" sz="2000" dirty="0"/>
              <a:t>Insecure passwords</a:t>
            </a:r>
          </a:p>
          <a:p>
            <a:r>
              <a:rPr lang="en-US" sz="2000" dirty="0"/>
              <a:t>Design flaws in software or OSs</a:t>
            </a:r>
          </a:p>
          <a:p>
            <a:r>
              <a:rPr lang="en-US" sz="2000" dirty="0"/>
              <a:t>Unchecked user input</a:t>
            </a:r>
          </a:p>
          <a:p>
            <a:pPr lvl="1"/>
            <a:endParaRPr lang="en-US" sz="1800" dirty="0"/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0C0E7A-3368-49B4-B972-4F4CCF3FC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Vulnerabilities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48D4-4098-4BCD-BB2A-5002B93D40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14</a:t>
            </a:fld>
            <a:r>
              <a:rPr lang="en-GB"/>
              <a:t> of 27</a:t>
            </a:r>
            <a:endParaRPr lang="en-GB" dirty="0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7FD168EE-6A24-4756-B2D6-D0FD445B38A7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38307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3531103-3427-482B-9EA4-1B450F7E4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083642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D743EC3F-F9B4-4F6F-A46E-76A5F08BF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Operations Vulnerabilities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fld id="{A8160BDD-7155-D744-B749-9730458604A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A558CB3-9D10-488C-BC7A-59A82A2F840A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4212662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FA4CAECA-F80B-48C1-858F-047C19F3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Threats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</a:rPr>
              <a:t>Any event or action that could potentially cause damage to an asset.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712441" y="2248434"/>
            <a:ext cx="7741254" cy="3924530"/>
            <a:chOff x="493076" y="1946167"/>
            <a:chExt cx="8157849" cy="4378907"/>
          </a:xfrm>
        </p:grpSpPr>
        <p:grpSp>
          <p:nvGrpSpPr>
            <p:cNvPr id="45" name="Group 44"/>
            <p:cNvGrpSpPr/>
            <p:nvPr/>
          </p:nvGrpSpPr>
          <p:grpSpPr>
            <a:xfrm>
              <a:off x="493076" y="2546158"/>
              <a:ext cx="8157849" cy="3778916"/>
              <a:chOff x="490536" y="2903731"/>
              <a:chExt cx="8157849" cy="3778916"/>
            </a:xfrm>
          </p:grpSpPr>
          <p:cxnSp>
            <p:nvCxnSpPr>
              <p:cNvPr id="16" name="Straight Connector 15"/>
              <p:cNvCxnSpPr>
                <a:endCxn id="15" idx="1"/>
              </p:cNvCxnSpPr>
              <p:nvPr/>
            </p:nvCxnSpPr>
            <p:spPr>
              <a:xfrm flipV="1">
                <a:off x="2600325" y="3493013"/>
                <a:ext cx="4585834" cy="0"/>
              </a:xfrm>
              <a:prstGeom prst="line">
                <a:avLst/>
              </a:prstGeom>
              <a:ln w="19050">
                <a:solidFill>
                  <a:schemeClr val="tx1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4308" y="2903731"/>
                <a:ext cx="1178327" cy="1087018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800" y="3198361"/>
                <a:ext cx="914400" cy="77509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8623" y="2903731"/>
                <a:ext cx="1181548" cy="117856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6159" y="2933686"/>
                <a:ext cx="777540" cy="1118654"/>
              </a:xfrm>
              <a:prstGeom prst="rect">
                <a:avLst/>
              </a:prstGeom>
            </p:spPr>
          </p:pic>
          <p:sp>
            <p:nvSpPr>
              <p:cNvPr id="21" name="AutoShape 303"/>
              <p:cNvSpPr>
                <a:spLocks/>
              </p:cNvSpPr>
              <p:nvPr/>
            </p:nvSpPr>
            <p:spPr bwMode="auto">
              <a:xfrm rot="5400000" flipH="1" flipV="1">
                <a:off x="4418068" y="1113247"/>
                <a:ext cx="306426" cy="7735112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6535" y="5125567"/>
                <a:ext cx="660340" cy="860339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112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8536" y="5217113"/>
                <a:ext cx="660340" cy="860339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536" y="5321473"/>
                <a:ext cx="660340" cy="860339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5157" y="5225055"/>
                <a:ext cx="847535" cy="844453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55251" y="5208907"/>
                <a:ext cx="650554" cy="847589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59971" y="563124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32164" y="5198482"/>
                <a:ext cx="789776" cy="783083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24600" y="5631243"/>
                <a:ext cx="381000" cy="381000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07586" y="5225055"/>
                <a:ext cx="1240799" cy="804963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31350" y="5631243"/>
                <a:ext cx="381000" cy="381000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591559" y="6167531"/>
                <a:ext cx="1237241" cy="515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Changes to Information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2260263" y="6172789"/>
                <a:ext cx="1137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Interruption of Services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011867" y="6166367"/>
                <a:ext cx="1137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Interruption of Access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658391" y="6166366"/>
                <a:ext cx="1137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Damage to Hardware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459324" y="6166366"/>
                <a:ext cx="11373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Damage to Facilities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310891" y="4264494"/>
                <a:ext cx="24914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/>
                  <a:t>Information Security Threats</a:t>
                </a:r>
              </a:p>
            </p:txBody>
          </p:sp>
        </p:grpSp>
        <p:sp>
          <p:nvSpPr>
            <p:cNvPr id="46" name="Line 167"/>
            <p:cNvSpPr>
              <a:spLocks noChangeShapeType="1"/>
            </p:cNvSpPr>
            <p:nvPr/>
          </p:nvSpPr>
          <p:spPr bwMode="auto">
            <a:xfrm rot="5400000" flipH="1" flipV="1">
              <a:off x="2100502" y="2527103"/>
              <a:ext cx="41417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Rounded Rectangle 149"/>
            <p:cNvSpPr/>
            <p:nvPr/>
          </p:nvSpPr>
          <p:spPr>
            <a:xfrm>
              <a:off x="1283485" y="1946167"/>
              <a:ext cx="2048209" cy="480446"/>
            </a:xfrm>
            <a:prstGeom prst="roundRect">
              <a:avLst/>
            </a:prstGeom>
            <a:gradFill flip="none" rotWithShape="0">
              <a:gsLst>
                <a:gs pos="0">
                  <a:srgbClr val="FFFFFF">
                    <a:lumMod val="92000"/>
                  </a:srgbClr>
                </a:gs>
                <a:gs pos="100000">
                  <a:srgbClr val="FFFFFF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8100" dist="25400" dir="2700000" sx="99000" sy="99000" algn="tl" rotWithShape="0">
                <a:prstClr val="black">
                  <a:alpha val="75000"/>
                </a:prstClr>
              </a:outerShdw>
            </a:effectLst>
          </p:spPr>
          <p:txBody>
            <a:bodyPr anchor="ctr"/>
            <a:lstStyle/>
            <a:p>
              <a:pPr lvl="0" algn="ctr" defTabSz="914400"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Intentional or unintentional</a:t>
              </a:r>
            </a:p>
          </p:txBody>
        </p:sp>
      </p:grp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84829E99-7D7F-467B-AC2E-AB718E2455B9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2697285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C597A6ED-22F8-4C89-96B2-2E5347C00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Attacks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C00000"/>
                </a:solidFill>
              </a:rPr>
              <a:t>A technique used to exploit a vulnerability in an application or physical computer system without the authorization to do so.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8160BDD-7155-D744-B749-9730458604AD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699056" y="2220795"/>
            <a:ext cx="5745888" cy="4155047"/>
            <a:chOff x="1528370" y="2209800"/>
            <a:chExt cx="6087261" cy="43609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5593" y="3814839"/>
              <a:ext cx="1006128" cy="100612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3670" y="5320995"/>
              <a:ext cx="709666" cy="1021004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528370" y="2209800"/>
              <a:ext cx="6087261" cy="4360901"/>
              <a:chOff x="1345432" y="2209800"/>
              <a:chExt cx="6087261" cy="4360901"/>
            </a:xfrm>
          </p:grpSpPr>
          <p:grpSp>
            <p:nvGrpSpPr>
              <p:cNvPr id="42" name="Group 41"/>
              <p:cNvGrpSpPr>
                <a:grpSpLocks noChangeAspect="1"/>
              </p:cNvGrpSpPr>
              <p:nvPr/>
            </p:nvGrpSpPr>
            <p:grpSpPr>
              <a:xfrm>
                <a:off x="1345432" y="2209800"/>
                <a:ext cx="6087261" cy="4360901"/>
                <a:chOff x="1173163" y="1455738"/>
                <a:chExt cx="6504452" cy="4760053"/>
              </a:xfrm>
            </p:grpSpPr>
            <p:sp>
              <p:nvSpPr>
                <p:cNvPr id="5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1465263" y="2760663"/>
                  <a:ext cx="2546815" cy="3023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6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 dirty="0">
                      <a:latin typeface="+mn-lt"/>
                    </a:rPr>
                    <a:t>Physical Security Attacks</a:t>
                  </a:r>
                </a:p>
              </p:txBody>
            </p:sp>
            <p:sp>
              <p:nvSpPr>
                <p:cNvPr id="6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3287713" y="5913438"/>
                  <a:ext cx="2120900" cy="3023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6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 dirty="0">
                      <a:latin typeface="+mn-lt"/>
                    </a:rPr>
                    <a:t>Network-Based Attacks</a:t>
                  </a:r>
                </a:p>
              </p:txBody>
            </p:sp>
            <p:sp>
              <p:nvSpPr>
                <p:cNvPr id="7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4848225" y="4421519"/>
                  <a:ext cx="2829390" cy="317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6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 dirty="0">
                      <a:latin typeface="+mn-lt"/>
                    </a:rPr>
                    <a:t>Web Application-Based Attacks</a:t>
                  </a:r>
                </a:p>
              </p:txBody>
            </p:sp>
            <p:sp>
              <p:nvSpPr>
                <p:cNvPr id="8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1465263" y="4353992"/>
                  <a:ext cx="2546815" cy="30235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6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 dirty="0">
                      <a:latin typeface="+mn-lt"/>
                    </a:rPr>
                    <a:t>Social Engineering Attacks</a:t>
                  </a:r>
                </a:p>
              </p:txBody>
            </p:sp>
            <p:sp>
              <p:nvSpPr>
                <p:cNvPr id="9" name="Text Box 307"/>
                <p:cNvSpPr txBox="1">
                  <a:spLocks noChangeArrowheads="1"/>
                </p:cNvSpPr>
                <p:nvPr/>
              </p:nvSpPr>
              <p:spPr bwMode="auto">
                <a:xfrm>
                  <a:off x="5130798" y="2768598"/>
                  <a:ext cx="2254715" cy="317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600" b="1"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400"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9DDC"/>
                    </a:buClr>
                    <a:buFont typeface="Wingdings" pitchFamily="2" charset="2"/>
                    <a:buChar char="§"/>
                    <a:defRPr sz="1100"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>
                    <a:spcBef>
                      <a:spcPct val="50000"/>
                    </a:spcBef>
                    <a:buClrTx/>
                    <a:buFontTx/>
                    <a:buNone/>
                  </a:pPr>
                  <a:r>
                    <a:rPr lang="en-US" altLang="en-US" sz="1200" dirty="0">
                      <a:latin typeface="+mn-lt"/>
                    </a:rPr>
                    <a:t>Software-Based Attacks</a:t>
                  </a:r>
                </a:p>
              </p:txBody>
            </p:sp>
            <p:grpSp>
              <p:nvGrpSpPr>
                <p:cNvPr id="10" name="Group 2"/>
                <p:cNvGrpSpPr>
                  <a:grpSpLocks/>
                </p:cNvGrpSpPr>
                <p:nvPr/>
              </p:nvGrpSpPr>
              <p:grpSpPr bwMode="auto">
                <a:xfrm>
                  <a:off x="1344613" y="1463675"/>
                  <a:ext cx="2363787" cy="1285875"/>
                  <a:chOff x="1190645" y="1463666"/>
                  <a:chExt cx="2363235" cy="1285875"/>
                </a:xfrm>
              </p:grpSpPr>
              <p:grpSp>
                <p:nvGrpSpPr>
                  <p:cNvPr id="11" name="Group 8"/>
                  <p:cNvGrpSpPr>
                    <a:grpSpLocks/>
                  </p:cNvGrpSpPr>
                  <p:nvPr/>
                </p:nvGrpSpPr>
                <p:grpSpPr bwMode="auto">
                  <a:xfrm>
                    <a:off x="1190645" y="1463666"/>
                    <a:ext cx="1675341" cy="1285875"/>
                    <a:chOff x="1029758" y="3178174"/>
                    <a:chExt cx="1675341" cy="1285875"/>
                  </a:xfrm>
                </p:grpSpPr>
                <p:sp>
                  <p:nvSpPr>
                    <p:cNvPr id="13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85899" y="3953934"/>
                      <a:ext cx="1219200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pic>
                  <p:nvPicPr>
                    <p:cNvPr id="14" name="Picture 18" descr="D:\content\093022\attack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29758" y="3178174"/>
                      <a:ext cx="1111250" cy="1285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12" name="Picture 9" descr="D:\content\093022\harddrive.png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13063" y="1708406"/>
                    <a:ext cx="640817" cy="79639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16" name="Group 11"/>
                <p:cNvGrpSpPr>
                  <a:grpSpLocks/>
                </p:cNvGrpSpPr>
                <p:nvPr/>
              </p:nvGrpSpPr>
              <p:grpSpPr bwMode="auto">
                <a:xfrm>
                  <a:off x="1173163" y="3122944"/>
                  <a:ext cx="1675208" cy="1285876"/>
                  <a:chOff x="1029758" y="3178174"/>
                  <a:chExt cx="1675341" cy="1285875"/>
                </a:xfrm>
              </p:grpSpPr>
              <p:sp>
                <p:nvSpPr>
                  <p:cNvPr id="1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485899" y="3953934"/>
                    <a:ext cx="1219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19" name="Picture 18" descr="D:\content\093022\attacker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8" y="3178174"/>
                    <a:ext cx="1111250" cy="12858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1" name="Group 14"/>
                <p:cNvGrpSpPr>
                  <a:grpSpLocks/>
                </p:cNvGrpSpPr>
                <p:nvPr/>
              </p:nvGrpSpPr>
              <p:grpSpPr bwMode="auto">
                <a:xfrm>
                  <a:off x="4916488" y="1455738"/>
                  <a:ext cx="1674767" cy="1285875"/>
                  <a:chOff x="1029758" y="3178174"/>
                  <a:chExt cx="1675341" cy="1285875"/>
                </a:xfrm>
              </p:grpSpPr>
              <p:sp>
                <p:nvSpPr>
                  <p:cNvPr id="23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485899" y="3953934"/>
                    <a:ext cx="1219200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24" name="Picture 18" descr="D:\content\093022\attacker.pn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29758" y="3178174"/>
                    <a:ext cx="1111250" cy="128587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25" name="Group 5"/>
                <p:cNvGrpSpPr>
                  <a:grpSpLocks/>
                </p:cNvGrpSpPr>
                <p:nvPr/>
              </p:nvGrpSpPr>
              <p:grpSpPr bwMode="auto">
                <a:xfrm>
                  <a:off x="4838700" y="3138819"/>
                  <a:ext cx="2706688" cy="1285875"/>
                  <a:chOff x="4865178" y="2996137"/>
                  <a:chExt cx="2706307" cy="1285875"/>
                </a:xfrm>
              </p:grpSpPr>
              <p:grpSp>
                <p:nvGrpSpPr>
                  <p:cNvPr id="26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4865178" y="2996137"/>
                    <a:ext cx="1675341" cy="1285875"/>
                    <a:chOff x="1029758" y="3178174"/>
                    <a:chExt cx="1675341" cy="1285875"/>
                  </a:xfrm>
                </p:grpSpPr>
                <p:sp>
                  <p:nvSpPr>
                    <p:cNvPr id="28" name="Line 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485899" y="3953934"/>
                      <a:ext cx="1219200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pic>
                  <p:nvPicPr>
                    <p:cNvPr id="29" name="Picture 18" descr="D:\content\093022\attacker.png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29758" y="3178174"/>
                      <a:ext cx="1111250" cy="128587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</p:grpSp>
              <p:pic>
                <p:nvPicPr>
                  <p:cNvPr id="27" name="Picture 10" descr="D:\content\093022\browser.png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606179" y="3262617"/>
                    <a:ext cx="965306" cy="75291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pic>
              <p:nvPicPr>
                <p:cNvPr id="30" name="Picture 18" descr="D:\content\093022\attacker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1888" y="4740275"/>
                  <a:ext cx="1111250" cy="1285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grpSp>
              <p:nvGrpSpPr>
                <p:cNvPr id="32" name="Group 1"/>
                <p:cNvGrpSpPr>
                  <a:grpSpLocks/>
                </p:cNvGrpSpPr>
                <p:nvPr/>
              </p:nvGrpSpPr>
              <p:grpSpPr bwMode="auto">
                <a:xfrm>
                  <a:off x="3538538" y="5062228"/>
                  <a:ext cx="1693862" cy="660400"/>
                  <a:chOff x="3384105" y="5031003"/>
                  <a:chExt cx="2138363" cy="831850"/>
                </a:xfrm>
              </p:grpSpPr>
              <p:sp>
                <p:nvSpPr>
                  <p:cNvPr id="33" name="Line 5"/>
                  <p:cNvSpPr>
                    <a:spLocks noChangeShapeType="1"/>
                  </p:cNvSpPr>
                  <p:nvPr/>
                </p:nvSpPr>
                <p:spPr bwMode="auto">
                  <a:xfrm>
                    <a:off x="3384105" y="5099264"/>
                    <a:ext cx="2138363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4" name="Line 6"/>
                  <p:cNvSpPr>
                    <a:spLocks noChangeShapeType="1"/>
                  </p:cNvSpPr>
                  <p:nvPr/>
                </p:nvSpPr>
                <p:spPr bwMode="auto">
                  <a:xfrm>
                    <a:off x="3384105" y="5419940"/>
                    <a:ext cx="2138363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35" name="Line 7"/>
                  <p:cNvSpPr>
                    <a:spLocks noChangeShapeType="1"/>
                  </p:cNvSpPr>
                  <p:nvPr/>
                </p:nvSpPr>
                <p:spPr bwMode="auto">
                  <a:xfrm>
                    <a:off x="3384105" y="5769190"/>
                    <a:ext cx="2138363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pic>
                <p:nvPicPr>
                  <p:cNvPr id="36" name="Picture 8" descr="D:\content\093022\data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84169" y="5031003"/>
                    <a:ext cx="920750" cy="1746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7" name="Picture 8" descr="D:\content\093022\data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84169" y="5359614"/>
                    <a:ext cx="920750" cy="1746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8" name="Picture 8" descr="D:\content\093022\data.png"/>
                  <p:cNvPicPr>
                    <a:picLocks noChangeAspect="1" noChangeArrowheads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84169" y="5688229"/>
                    <a:ext cx="920750" cy="1746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6012" y="2420512"/>
                <a:ext cx="1016681" cy="960643"/>
              </a:xfrm>
              <a:prstGeom prst="rect">
                <a:avLst/>
              </a:prstGeom>
            </p:spPr>
          </p:pic>
        </p:grpSp>
      </p:grp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EB431945-D496-45F3-8B01-6A7E07817396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663347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E318A448-7510-4FEB-AE4C-90B7F2E045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2464047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F6452596-55A8-4502-BA2F-F771975E6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Risk Management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9859B0D-0E11-4C97-93BF-049FFDA93D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18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3196493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C133-B9C9-435E-A921-4A2A89FC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9DC7-CAB2-4352-AAF3-38955B72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6071-55C0-42A9-BB3B-E3377290A8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19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E31FE6-C9B8-40A3-8030-BE1AF8AE5FB6}"/>
              </a:ext>
            </a:extLst>
          </p:cNvPr>
          <p:cNvGrpSpPr/>
          <p:nvPr/>
        </p:nvGrpSpPr>
        <p:grpSpPr>
          <a:xfrm>
            <a:off x="642882" y="1510748"/>
            <a:ext cx="7808370" cy="4724055"/>
            <a:chOff x="642882" y="1510748"/>
            <a:chExt cx="7808370" cy="4724055"/>
          </a:xfrm>
        </p:grpSpPr>
        <p:pic>
          <p:nvPicPr>
            <p:cNvPr id="6" name="Picture 5" descr="Close-up of question mark on a hardwood floor against a wall">
              <a:extLst>
                <a:ext uri="{FF2B5EF4-FFF2-40B4-BE49-F238E27FC236}">
                  <a16:creationId xmlns:a16="http://schemas.microsoft.com/office/drawing/2014/main" id="{6111EC5C-E75A-411B-B4E1-8AB4D638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82" y="1774305"/>
              <a:ext cx="7719391" cy="3792491"/>
            </a:xfrm>
            <a:prstGeom prst="rect">
              <a:avLst/>
            </a:prstGeom>
          </p:spPr>
        </p:pic>
        <p:pic>
          <p:nvPicPr>
            <p:cNvPr id="7" name="Picture 6" descr="Young Chinese boy">
              <a:extLst>
                <a:ext uri="{FF2B5EF4-FFF2-40B4-BE49-F238E27FC236}">
                  <a16:creationId xmlns:a16="http://schemas.microsoft.com/office/drawing/2014/main" id="{9B6F146A-2C0C-4C8E-9DA4-28568BE3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8" y="1774304"/>
              <a:ext cx="1362547" cy="4460499"/>
            </a:xfrm>
            <a:prstGeom prst="rect">
              <a:avLst/>
            </a:prstGeom>
          </p:spPr>
        </p:pic>
        <p:pic>
          <p:nvPicPr>
            <p:cNvPr id="8" name="Picture 7" descr="Young Chinese boy">
              <a:extLst>
                <a:ext uri="{FF2B5EF4-FFF2-40B4-BE49-F238E27FC236}">
                  <a16:creationId xmlns:a16="http://schemas.microsoft.com/office/drawing/2014/main" id="{5283D123-A508-4D61-BD2B-EC5ECC75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349" y="1510748"/>
              <a:ext cx="1651903" cy="4724055"/>
            </a:xfrm>
            <a:prstGeom prst="rect">
              <a:avLst/>
            </a:prstGeom>
          </p:spPr>
        </p:pic>
        <p:pic>
          <p:nvPicPr>
            <p:cNvPr id="9" name="Picture 8" descr="Young Chinese boy">
              <a:extLst>
                <a:ext uri="{FF2B5EF4-FFF2-40B4-BE49-F238E27FC236}">
                  <a16:creationId xmlns:a16="http://schemas.microsoft.com/office/drawing/2014/main" id="{58BE1E14-5DBC-453A-B644-795A7FF1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942" y="1805885"/>
              <a:ext cx="1444626" cy="4428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1744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/>
              <a:t>At the end of this session you should be able to explain</a:t>
            </a:r>
          </a:p>
          <a:p>
            <a:pPr lvl="1"/>
            <a:r>
              <a:rPr lang="en-US" altLang="en-US" dirty="0"/>
              <a:t>Concepts of Security</a:t>
            </a:r>
          </a:p>
          <a:p>
            <a:pPr lvl="1"/>
            <a:r>
              <a:rPr lang="en-US" altLang="en-US" dirty="0"/>
              <a:t>Common Terms in Security </a:t>
            </a:r>
          </a:p>
          <a:p>
            <a:pPr lvl="1"/>
            <a:r>
              <a:rPr lang="en-US" altLang="en-US" dirty="0"/>
              <a:t>Security Management</a:t>
            </a:r>
          </a:p>
          <a:p>
            <a:pPr lvl="1"/>
            <a:r>
              <a:rPr lang="en-US" altLang="en-US" dirty="0"/>
              <a:t>Risk and Risk Management</a:t>
            </a:r>
          </a:p>
          <a:p>
            <a:pPr lvl="1"/>
            <a:r>
              <a:rPr lang="en-US" altLang="en-US" dirty="0"/>
              <a:t>PAM and SSO</a:t>
            </a:r>
          </a:p>
          <a:p>
            <a:pPr lvl="1"/>
            <a:r>
              <a:rPr lang="en-US" altLang="en-US" dirty="0"/>
              <a:t>Code of Ethics</a:t>
            </a:r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Learning Outcomes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007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Security Management Process?</a:t>
            </a:r>
          </a:p>
          <a:p>
            <a:r>
              <a:rPr lang="en-US" altLang="en-US" dirty="0"/>
              <a:t>What is Risk Management?</a:t>
            </a:r>
            <a:endParaRPr lang="en-MY" altLang="en-US" dirty="0"/>
          </a:p>
        </p:txBody>
      </p: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Review Questions</a:t>
            </a:r>
            <a:endParaRPr lang="en-MY" alt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20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85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DF3B58-2DBC-42C8-9881-9AA9D0264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64" y="1697038"/>
            <a:ext cx="3720260" cy="4525962"/>
          </a:xfrm>
        </p:spPr>
        <p:txBody>
          <a:bodyPr/>
          <a:lstStyle/>
          <a:p>
            <a:r>
              <a:rPr lang="en-US" sz="2000" dirty="0"/>
              <a:t>Privilege Access Management: The use of authentication and authorization mechanisms to provide centralized or decentralized administration of user and group access control.</a:t>
            </a:r>
          </a:p>
          <a:p>
            <a:r>
              <a:rPr lang="en-US" sz="2000" dirty="0"/>
              <a:t>Single Sign-On: An aspect of privilege management that provides users with one-time authentication to multiple resources, servers, or sites.</a:t>
            </a:r>
          </a:p>
          <a:p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9E1613-D81E-41D8-8F8C-7B66415F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PAM and SSO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0A45-BC56-47C5-B54D-018ED8D37E9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21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0E1855-F50E-496E-A26C-03729B2082FE}"/>
              </a:ext>
            </a:extLst>
          </p:cNvPr>
          <p:cNvGrpSpPr>
            <a:grpSpLocks noChangeAspect="1"/>
          </p:cNvGrpSpPr>
          <p:nvPr/>
        </p:nvGrpSpPr>
        <p:grpSpPr>
          <a:xfrm>
            <a:off x="4446683" y="1860130"/>
            <a:ext cx="4354455" cy="3152346"/>
            <a:chOff x="1505403" y="2493101"/>
            <a:chExt cx="5947537" cy="42685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C89DB4F-C1F5-4FC2-9A8A-ED4270EBA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8849" y="4171449"/>
              <a:ext cx="846177" cy="802463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89AA354-6175-4715-BC9B-819C96B1DE6F}"/>
                </a:ext>
              </a:extLst>
            </p:cNvPr>
            <p:cNvSpPr/>
            <p:nvPr/>
          </p:nvSpPr>
          <p:spPr>
            <a:xfrm>
              <a:off x="3094405" y="3124200"/>
              <a:ext cx="2955191" cy="2953512"/>
            </a:xfrm>
            <a:prstGeom prst="ellipse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400"/>
              <a:endParaRPr lang="en-US" sz="1100" b="1" kern="0" dirty="0">
                <a:solidFill>
                  <a:srgbClr val="FF0000"/>
                </a:solidFill>
                <a:latin typeface="Arial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79915B-56CD-4A3F-AC5F-36DC6250D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859161">
              <a:off x="3946251" y="2940645"/>
              <a:ext cx="1004928" cy="5911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81685A-4FFE-49DF-A96B-75EF8713F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8536" y="4372356"/>
              <a:ext cx="400050" cy="457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DB3E48-76C1-434B-B028-6F29B881E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1103" y="5548169"/>
              <a:ext cx="621794" cy="85023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7DFC8E-F468-46C7-A68D-446D36C0F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5403" y="4076530"/>
              <a:ext cx="741996" cy="58043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8EE9F8-E492-48F2-A403-EE3B1C03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0297" y="4146620"/>
              <a:ext cx="897103" cy="8507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AAEC966-F30A-4BAE-91B9-0F969A4CB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61938" y="4171449"/>
              <a:ext cx="864934" cy="80110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86E7AB-BF18-4546-87CC-3D5E5732A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10761" y="4140439"/>
              <a:ext cx="908303" cy="847973"/>
            </a:xfrm>
            <a:prstGeom prst="rect">
              <a:avLst/>
            </a:prstGeom>
          </p:spPr>
        </p:pic>
        <p:sp>
          <p:nvSpPr>
            <p:cNvPr id="15" name="Text Box 307">
              <a:extLst>
                <a:ext uri="{FF2B5EF4-FFF2-40B4-BE49-F238E27FC236}">
                  <a16:creationId xmlns:a16="http://schemas.microsoft.com/office/drawing/2014/main" id="{D416796C-4E9B-48E6-B4C7-907E0F7D62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70158" y="6407364"/>
              <a:ext cx="1803684" cy="354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Authentication</a:t>
              </a:r>
            </a:p>
          </p:txBody>
        </p:sp>
        <p:sp>
          <p:nvSpPr>
            <p:cNvPr id="16" name="Text Box 307">
              <a:extLst>
                <a:ext uri="{FF2B5EF4-FFF2-40B4-BE49-F238E27FC236}">
                  <a16:creationId xmlns:a16="http://schemas.microsoft.com/office/drawing/2014/main" id="{414E0132-0F58-49FF-8841-B7B651C77F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62722" y="4470151"/>
              <a:ext cx="139021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Authorization</a:t>
              </a:r>
            </a:p>
          </p:txBody>
        </p:sp>
        <p:sp>
          <p:nvSpPr>
            <p:cNvPr id="17" name="Text Box 307">
              <a:extLst>
                <a:ext uri="{FF2B5EF4-FFF2-40B4-BE49-F238E27FC236}">
                  <a16:creationId xmlns:a16="http://schemas.microsoft.com/office/drawing/2014/main" id="{F1749ACE-C88F-4C23-B438-C9577F45D4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4779" y="5016369"/>
              <a:ext cx="139021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Access Control</a:t>
              </a:r>
            </a:p>
          </p:txBody>
        </p:sp>
        <p:sp>
          <p:nvSpPr>
            <p:cNvPr id="18" name="Text Box 307">
              <a:extLst>
                <a:ext uri="{FF2B5EF4-FFF2-40B4-BE49-F238E27FC236}">
                  <a16:creationId xmlns:a16="http://schemas.microsoft.com/office/drawing/2014/main" id="{FF8F6F32-3CE2-4139-BEF7-7FA39FE45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3501" y="5016369"/>
              <a:ext cx="139021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Administrator</a:t>
              </a:r>
            </a:p>
          </p:txBody>
        </p:sp>
        <p:sp>
          <p:nvSpPr>
            <p:cNvPr id="19" name="Text Box 307">
              <a:extLst>
                <a:ext uri="{FF2B5EF4-FFF2-40B4-BE49-F238E27FC236}">
                  <a16:creationId xmlns:a16="http://schemas.microsoft.com/office/drawing/2014/main" id="{D404D37A-9CE4-4819-9BCB-CE8DD30E7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3482" y="2493101"/>
              <a:ext cx="2190252" cy="354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Accounting/Auditing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76AF3A4-27D4-4BB5-9F93-3862AA99031B}"/>
              </a:ext>
            </a:extLst>
          </p:cNvPr>
          <p:cNvSpPr txBox="1"/>
          <p:nvPr/>
        </p:nvSpPr>
        <p:spPr>
          <a:xfrm>
            <a:off x="4826555" y="5405405"/>
            <a:ext cx="372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Access Control &lt;=&gt; Availability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19C3C397-B20E-41D5-A452-812B95B59028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02586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FFE5F-E41A-4D55-9B6B-969CD47BF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363" y="1693250"/>
            <a:ext cx="8229600" cy="2307074"/>
          </a:xfrm>
        </p:spPr>
        <p:txBody>
          <a:bodyPr/>
          <a:lstStyle/>
          <a:p>
            <a:r>
              <a:rPr lang="en-US" sz="2000" dirty="0"/>
              <a:t>Users and software should have the minimal level of access that is necessary for them to perform the duties required of them.</a:t>
            </a:r>
          </a:p>
          <a:p>
            <a:pPr lvl="1"/>
            <a:r>
              <a:rPr lang="en-US" sz="1800" dirty="0"/>
              <a:t>Applies to access to facilities, computer hardware, software, and information.</a:t>
            </a:r>
          </a:p>
          <a:p>
            <a:pPr lvl="1"/>
            <a:r>
              <a:rPr lang="en-US" sz="1800" dirty="0"/>
              <a:t>Assign only the level of access required to perform the necessary tasks.</a:t>
            </a:r>
          </a:p>
          <a:p>
            <a:pPr lvl="1"/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2939D2-ED8F-4EE3-B890-E2CA4D481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Principle of Least Privilege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67B68B-4CDE-4A0E-8E0B-6E52F2FA05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22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97CD7F-6E86-447F-A40E-6BB662A8E4E4}"/>
              </a:ext>
            </a:extLst>
          </p:cNvPr>
          <p:cNvGrpSpPr/>
          <p:nvPr/>
        </p:nvGrpSpPr>
        <p:grpSpPr>
          <a:xfrm>
            <a:off x="533400" y="3628140"/>
            <a:ext cx="8118844" cy="2600156"/>
            <a:chOff x="533400" y="3977552"/>
            <a:chExt cx="8118844" cy="26001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1B6D552-F745-47DD-88B5-F8A1B1D0335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3400" y="3977552"/>
              <a:ext cx="8118844" cy="2337509"/>
              <a:chOff x="285420" y="4044332"/>
              <a:chExt cx="8705432" cy="250639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F4B8E0B-4B8A-4672-9578-7AFB57AE6201}"/>
                  </a:ext>
                </a:extLst>
              </p:cNvPr>
              <p:cNvGrpSpPr/>
              <p:nvPr/>
            </p:nvGrpSpPr>
            <p:grpSpPr>
              <a:xfrm>
                <a:off x="2316507" y="4094051"/>
                <a:ext cx="4510987" cy="2206724"/>
                <a:chOff x="1653990" y="3729713"/>
                <a:chExt cx="5211975" cy="2549639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41F038AA-D59E-4B56-908D-2390CBB74B89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290125" y="5452781"/>
                  <a:ext cx="539424" cy="756137"/>
                  <a:chOff x="2843212" y="2684998"/>
                  <a:chExt cx="685799" cy="961318"/>
                </a:xfrm>
              </p:grpSpPr>
              <p:pic>
                <p:nvPicPr>
                  <p:cNvPr id="40" name="Picture 8" descr="checklist">
                    <a:extLst>
                      <a:ext uri="{FF2B5EF4-FFF2-40B4-BE49-F238E27FC236}">
                        <a16:creationId xmlns:a16="http://schemas.microsoft.com/office/drawing/2014/main" id="{ABFAE2DF-2AF3-40EC-BDD1-4E26D134438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43212" y="2753349"/>
                    <a:ext cx="685799" cy="8929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1" name="Picture 22" descr="check">
                    <a:extLst>
                      <a:ext uri="{FF2B5EF4-FFF2-40B4-BE49-F238E27FC236}">
                        <a16:creationId xmlns:a16="http://schemas.microsoft.com/office/drawing/2014/main" id="{3E4D13F0-5408-4B5D-9E1A-313EA3BECAC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684998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2" name="Picture 22" descr="check">
                    <a:extLst>
                      <a:ext uri="{FF2B5EF4-FFF2-40B4-BE49-F238E27FC236}">
                        <a16:creationId xmlns:a16="http://schemas.microsoft.com/office/drawing/2014/main" id="{3A30240F-9D6D-4E16-A557-7BC9BC1F4DF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3162127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3" name="Picture 22" descr="check">
                    <a:extLst>
                      <a:ext uri="{FF2B5EF4-FFF2-40B4-BE49-F238E27FC236}">
                        <a16:creationId xmlns:a16="http://schemas.microsoft.com/office/drawing/2014/main" id="{82006173-AC94-4667-A6D4-F16E8C3BA2F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926911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DECD2C70-CFFA-465C-AF04-7BDB2F4F9DBF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326541" y="3959994"/>
                  <a:ext cx="539424" cy="756137"/>
                  <a:chOff x="2843212" y="2684998"/>
                  <a:chExt cx="685799" cy="961318"/>
                </a:xfrm>
              </p:grpSpPr>
              <p:pic>
                <p:nvPicPr>
                  <p:cNvPr id="36" name="Picture 8" descr="checklist">
                    <a:extLst>
                      <a:ext uri="{FF2B5EF4-FFF2-40B4-BE49-F238E27FC236}">
                        <a16:creationId xmlns:a16="http://schemas.microsoft.com/office/drawing/2014/main" id="{C4FF6A97-6442-4A69-9095-4281A6CDE25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43212" y="2753349"/>
                    <a:ext cx="685799" cy="8929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2" descr="check">
                    <a:extLst>
                      <a:ext uri="{FF2B5EF4-FFF2-40B4-BE49-F238E27FC236}">
                        <a16:creationId xmlns:a16="http://schemas.microsoft.com/office/drawing/2014/main" id="{07327F3E-5EC8-4E2B-9918-5B141DBE829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684998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2" descr="check">
                    <a:extLst>
                      <a:ext uri="{FF2B5EF4-FFF2-40B4-BE49-F238E27FC236}">
                        <a16:creationId xmlns:a16="http://schemas.microsoft.com/office/drawing/2014/main" id="{DB2D3A66-731A-4D04-B571-8158FC86331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3162127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2" descr="check">
                    <a:extLst>
                      <a:ext uri="{FF2B5EF4-FFF2-40B4-BE49-F238E27FC236}">
                        <a16:creationId xmlns:a16="http://schemas.microsoft.com/office/drawing/2014/main" id="{ABC47DF5-5929-4227-A645-4054C0D9FF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926911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6AF4415B-B044-436C-BBD0-F4F17E312F8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47337" y="5446593"/>
                  <a:ext cx="539424" cy="756137"/>
                  <a:chOff x="2843212" y="2684998"/>
                  <a:chExt cx="685799" cy="961318"/>
                </a:xfrm>
              </p:grpSpPr>
              <p:pic>
                <p:nvPicPr>
                  <p:cNvPr id="34" name="Picture 8" descr="checklist">
                    <a:extLst>
                      <a:ext uri="{FF2B5EF4-FFF2-40B4-BE49-F238E27FC236}">
                        <a16:creationId xmlns:a16="http://schemas.microsoft.com/office/drawing/2014/main" id="{F5A5D4C4-FA9B-4299-8D87-0FC88B6648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43212" y="2753349"/>
                    <a:ext cx="685799" cy="8929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2" descr="check">
                    <a:extLst>
                      <a:ext uri="{FF2B5EF4-FFF2-40B4-BE49-F238E27FC236}">
                        <a16:creationId xmlns:a16="http://schemas.microsoft.com/office/drawing/2014/main" id="{5CA80E33-12DD-4F8D-963D-EB3AFBDAFE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684998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F67EB369-06E1-4DBD-9198-9134468110E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355017" y="3948450"/>
                  <a:ext cx="539424" cy="756137"/>
                  <a:chOff x="2843212" y="2684998"/>
                  <a:chExt cx="685799" cy="961318"/>
                </a:xfrm>
              </p:grpSpPr>
              <p:pic>
                <p:nvPicPr>
                  <p:cNvPr id="32" name="Picture 8" descr="checklist">
                    <a:extLst>
                      <a:ext uri="{FF2B5EF4-FFF2-40B4-BE49-F238E27FC236}">
                        <a16:creationId xmlns:a16="http://schemas.microsoft.com/office/drawing/2014/main" id="{8A6F5627-D9F0-4BAF-A60F-7696BBB4DEF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43212" y="2753349"/>
                    <a:ext cx="685799" cy="8929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3" name="Picture 22" descr="check">
                    <a:extLst>
                      <a:ext uri="{FF2B5EF4-FFF2-40B4-BE49-F238E27FC236}">
                        <a16:creationId xmlns:a16="http://schemas.microsoft.com/office/drawing/2014/main" id="{A8DC8609-F3A0-4484-AF64-E641BEA225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02203" y="2684998"/>
                    <a:ext cx="300038" cy="3429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AFAD66DC-7C16-43CE-AB1E-427DAE2B6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53990" y="3760661"/>
                  <a:ext cx="1037087" cy="960549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AEBE5ED9-FA8A-49A6-B592-5F68A381B6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66095" y="5243199"/>
                  <a:ext cx="1012875" cy="960549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6A2190B-465A-4150-ADF6-E7DBF40C5E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00005" y="3729713"/>
                  <a:ext cx="1062038" cy="99149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80F29E41-01D0-45D1-BA78-107C49BF28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21653" y="5237635"/>
                  <a:ext cx="1018742" cy="966113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7FC0DF3-CB36-467B-A16B-CE561E0FD5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4590" y="3948450"/>
                  <a:ext cx="831775" cy="831775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7CADDA5-F89C-4651-9CF0-125CE9AF4C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44590" y="5447577"/>
                  <a:ext cx="831775" cy="83177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847BEFE-EE18-4AA1-8FF0-477DE6C8B5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22465" y="3951251"/>
                  <a:ext cx="831775" cy="83177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CEFDF5B-C6E1-4ACA-914A-824609B73B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580530" y="5447576"/>
                  <a:ext cx="831775" cy="831775"/>
                </a:xfrm>
                <a:prstGeom prst="rect">
                  <a:avLst/>
                </a:prstGeom>
              </p:spPr>
            </p:pic>
          </p:grpSp>
          <p:sp>
            <p:nvSpPr>
              <p:cNvPr id="10" name="Text Box 307">
                <a:extLst>
                  <a:ext uri="{FF2B5EF4-FFF2-40B4-BE49-F238E27FC236}">
                    <a16:creationId xmlns:a16="http://schemas.microsoft.com/office/drawing/2014/main" id="{B38134D4-23F7-4C45-B4B3-801065A2D5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9977" y="4947800"/>
                <a:ext cx="1490662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User 1</a:t>
                </a:r>
              </a:p>
            </p:txBody>
          </p:sp>
          <p:sp>
            <p:nvSpPr>
              <p:cNvPr id="11" name="Text Box 307">
                <a:extLst>
                  <a:ext uri="{FF2B5EF4-FFF2-40B4-BE49-F238E27FC236}">
                    <a16:creationId xmlns:a16="http://schemas.microsoft.com/office/drawing/2014/main" id="{37701A3C-8762-4DAD-A4C4-993CC6DA73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9977" y="6273729"/>
                <a:ext cx="1490662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User 2</a:t>
                </a:r>
              </a:p>
            </p:txBody>
          </p:sp>
          <p:sp>
            <p:nvSpPr>
              <p:cNvPr id="12" name="Text Box 307">
                <a:extLst>
                  <a:ext uri="{FF2B5EF4-FFF2-40B4-BE49-F238E27FC236}">
                    <a16:creationId xmlns:a16="http://schemas.microsoft.com/office/drawing/2014/main" id="{0D29A271-BA71-40D0-8912-AF15806F3A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71486" y="6273728"/>
                <a:ext cx="1490662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User 3</a:t>
                </a:r>
              </a:p>
            </p:txBody>
          </p:sp>
          <p:sp>
            <p:nvSpPr>
              <p:cNvPr id="13" name="Text Box 307">
                <a:extLst>
                  <a:ext uri="{FF2B5EF4-FFF2-40B4-BE49-F238E27FC236}">
                    <a16:creationId xmlns:a16="http://schemas.microsoft.com/office/drawing/2014/main" id="{F8AFFE59-93A3-4460-95D2-46513C7FF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80564" y="4946388"/>
                <a:ext cx="1490662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cs typeface="Calibri"/>
                  </a:rPr>
                  <a:t>User 4</a:t>
                </a:r>
              </a:p>
            </p:txBody>
          </p:sp>
          <p:sp>
            <p:nvSpPr>
              <p:cNvPr id="14" name="AutoShape 303">
                <a:extLst>
                  <a:ext uri="{FF2B5EF4-FFF2-40B4-BE49-F238E27FC236}">
                    <a16:creationId xmlns:a16="http://schemas.microsoft.com/office/drawing/2014/main" id="{696303BC-2B4B-466A-99ED-4B22C7B24FF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1911168" y="4044332"/>
                <a:ext cx="201860" cy="2506395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AutoShape 303">
                <a:extLst>
                  <a:ext uri="{FF2B5EF4-FFF2-40B4-BE49-F238E27FC236}">
                    <a16:creationId xmlns:a16="http://schemas.microsoft.com/office/drawing/2014/main" id="{5B7262BA-559E-4EB8-95E7-159B56EE9367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>
                <a:off x="7174630" y="4044332"/>
                <a:ext cx="201860" cy="2506395"/>
              </a:xfrm>
              <a:prstGeom prst="rightBrace">
                <a:avLst>
                  <a:gd name="adj1" fmla="val 65909"/>
                  <a:gd name="adj2" fmla="val 50000"/>
                </a:avLst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Rounded Rectangle 51">
                <a:extLst>
                  <a:ext uri="{FF2B5EF4-FFF2-40B4-BE49-F238E27FC236}">
                    <a16:creationId xmlns:a16="http://schemas.microsoft.com/office/drawing/2014/main" id="{F779CC47-D6A8-433A-8D74-40CDBCE32458}"/>
                  </a:ext>
                </a:extLst>
              </p:cNvPr>
              <p:cNvSpPr/>
              <p:nvPr/>
            </p:nvSpPr>
            <p:spPr>
              <a:xfrm>
                <a:off x="285420" y="5056704"/>
                <a:ext cx="1579923" cy="428459"/>
              </a:xfrm>
              <a:prstGeom prst="roundRect">
                <a:avLst/>
              </a:prstGeom>
              <a:gradFill flip="none" rotWithShape="0">
                <a:gsLst>
                  <a:gs pos="0">
                    <a:srgbClr val="FFFFFF">
                      <a:lumMod val="92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Perform their jobs with fewer privileges</a:t>
                </a:r>
              </a:p>
            </p:txBody>
          </p:sp>
          <p:sp>
            <p:nvSpPr>
              <p:cNvPr id="17" name="Rounded Rectangle 51">
                <a:extLst>
                  <a:ext uri="{FF2B5EF4-FFF2-40B4-BE49-F238E27FC236}">
                    <a16:creationId xmlns:a16="http://schemas.microsoft.com/office/drawing/2014/main" id="{57B2A6EE-771D-4514-A5CC-754541CE07E2}"/>
                  </a:ext>
                </a:extLst>
              </p:cNvPr>
              <p:cNvSpPr/>
              <p:nvPr/>
            </p:nvSpPr>
            <p:spPr>
              <a:xfrm>
                <a:off x="7410929" y="5057550"/>
                <a:ext cx="1579923" cy="428459"/>
              </a:xfrm>
              <a:prstGeom prst="roundRect">
                <a:avLst/>
              </a:prstGeom>
              <a:gradFill flip="none" rotWithShape="0">
                <a:gsLst>
                  <a:gs pos="0">
                    <a:srgbClr val="FFFFFF">
                      <a:lumMod val="92000"/>
                    </a:srgbClr>
                  </a:gs>
                  <a:gs pos="100000">
                    <a:srgbClr val="FFFFFF"/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38100" dist="25400" dir="2700000" sx="99000" sy="99000" algn="tl" rotWithShape="0">
                  <a:prstClr val="black">
                    <a:alpha val="75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Calibri"/>
                  </a:rPr>
                  <a:t>Perform their jobs with more privileges</a:t>
                </a:r>
              </a:p>
            </p:txBody>
          </p:sp>
        </p:grpSp>
        <p:sp>
          <p:nvSpPr>
            <p:cNvPr id="7" name="Text Box 307">
              <a:extLst>
                <a:ext uri="{FF2B5EF4-FFF2-40B4-BE49-F238E27FC236}">
                  <a16:creationId xmlns:a16="http://schemas.microsoft.com/office/drawing/2014/main" id="{D4461C98-16F1-4A5F-AC81-FE6C749C52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5762" y="6300709"/>
              <a:ext cx="139021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Data Entry</a:t>
              </a:r>
              <a:r>
                <a:rPr kumimoji="0" lang="en-US" sz="1200" b="1" i="0" u="none" strike="noStrike" kern="0" cap="none" spc="0" normalizeH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cs typeface="Calibri"/>
                </a:rPr>
                <a:t> Clerks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  <p:sp>
          <p:nvSpPr>
            <p:cNvPr id="8" name="Text Box 307">
              <a:extLst>
                <a:ext uri="{FF2B5EF4-FFF2-40B4-BE49-F238E27FC236}">
                  <a16:creationId xmlns:a16="http://schemas.microsoft.com/office/drawing/2014/main" id="{AF5D93FB-7BEF-47C8-9C11-85E15A72D1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7178" y="6300709"/>
              <a:ext cx="164540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b="1" kern="0" dirty="0">
                  <a:solidFill>
                    <a:srgbClr val="000000"/>
                  </a:solidFill>
                  <a:latin typeface="Calibri"/>
                  <a:cs typeface="Calibri"/>
                </a:rPr>
                <a:t>Financial Coordinators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cs typeface="Calibri"/>
              </a:endParaRPr>
            </a:p>
          </p:txBody>
        </p:sp>
      </p:grp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69B04C19-1680-4DFA-A30C-F5C28E55C154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216353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B7186-7032-4A61-8A80-D09E0C661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https://www.keepersecurity.com/assets/pdf/PAM-vs-SSO-vs-PasswordManager.pdf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Time Allocated: 10 minutes</a:t>
            </a:r>
          </a:p>
          <a:p>
            <a:pPr marL="0" indent="0">
              <a:buNone/>
            </a:pPr>
            <a:r>
              <a:rPr lang="en-US" sz="2800" dirty="0"/>
              <a:t>Output: Share your findings in PowerPoint (1 slide only)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BED8C-D4E7-4D14-900F-F5C289EAA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A4DA4-78ED-4FFF-B828-1F7C9EE2581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23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7631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C133-B9C9-435E-A921-4A2A89FC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9DC7-CAB2-4352-AAF3-38955B72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6071-55C0-42A9-BB3B-E3377290A8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24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E31FE6-C9B8-40A3-8030-BE1AF8AE5FB6}"/>
              </a:ext>
            </a:extLst>
          </p:cNvPr>
          <p:cNvGrpSpPr/>
          <p:nvPr/>
        </p:nvGrpSpPr>
        <p:grpSpPr>
          <a:xfrm>
            <a:off x="642882" y="1510748"/>
            <a:ext cx="7808370" cy="4724055"/>
            <a:chOff x="642882" y="1510748"/>
            <a:chExt cx="7808370" cy="4724055"/>
          </a:xfrm>
        </p:grpSpPr>
        <p:pic>
          <p:nvPicPr>
            <p:cNvPr id="6" name="Picture 5" descr="Close-up of question mark on a hardwood floor against a wall">
              <a:extLst>
                <a:ext uri="{FF2B5EF4-FFF2-40B4-BE49-F238E27FC236}">
                  <a16:creationId xmlns:a16="http://schemas.microsoft.com/office/drawing/2014/main" id="{6111EC5C-E75A-411B-B4E1-8AB4D638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82" y="1774305"/>
              <a:ext cx="7719391" cy="3792491"/>
            </a:xfrm>
            <a:prstGeom prst="rect">
              <a:avLst/>
            </a:prstGeom>
          </p:spPr>
        </p:pic>
        <p:pic>
          <p:nvPicPr>
            <p:cNvPr id="7" name="Picture 6" descr="Young Chinese boy">
              <a:extLst>
                <a:ext uri="{FF2B5EF4-FFF2-40B4-BE49-F238E27FC236}">
                  <a16:creationId xmlns:a16="http://schemas.microsoft.com/office/drawing/2014/main" id="{9B6F146A-2C0C-4C8E-9DA4-28568BE3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8" y="1774304"/>
              <a:ext cx="1362547" cy="4460499"/>
            </a:xfrm>
            <a:prstGeom prst="rect">
              <a:avLst/>
            </a:prstGeom>
          </p:spPr>
        </p:pic>
        <p:pic>
          <p:nvPicPr>
            <p:cNvPr id="8" name="Picture 7" descr="Young Chinese boy">
              <a:extLst>
                <a:ext uri="{FF2B5EF4-FFF2-40B4-BE49-F238E27FC236}">
                  <a16:creationId xmlns:a16="http://schemas.microsoft.com/office/drawing/2014/main" id="{5283D123-A508-4D61-BD2B-EC5ECC75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349" y="1510748"/>
              <a:ext cx="1651903" cy="4724055"/>
            </a:xfrm>
            <a:prstGeom prst="rect">
              <a:avLst/>
            </a:prstGeom>
          </p:spPr>
        </p:pic>
        <p:pic>
          <p:nvPicPr>
            <p:cNvPr id="9" name="Picture 8" descr="Young Chinese boy">
              <a:extLst>
                <a:ext uri="{FF2B5EF4-FFF2-40B4-BE49-F238E27FC236}">
                  <a16:creationId xmlns:a16="http://schemas.microsoft.com/office/drawing/2014/main" id="{58BE1E14-5DBC-453A-B644-795A7FF1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942" y="1805885"/>
              <a:ext cx="1444626" cy="4428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213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57E1-2A3C-4F5A-97D5-630FE8D48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www.acm.org/about/code-of-ethics</a:t>
            </a:r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E3695C-E78E-4505-9A66-E6415043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Code of Ethics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D813F-6696-4186-8910-77FD278FEF6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25</a:t>
            </a:fld>
            <a:r>
              <a:rPr lang="en-GB"/>
              <a:t> of 27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65757-69A7-4FF7-8358-B9221EA84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8" y="2623853"/>
            <a:ext cx="8438624" cy="308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3745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D971A2-153D-4B1B-8516-F604460027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4158947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610C01B-033F-4A39-91EF-A12AE8BA1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Code of Ethics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961FC-ABB0-48A9-9A23-0C145BE4C5F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26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11454901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FCFCF77-F913-425C-AB4E-F05EE1E874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85492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ECA10EB-C175-4175-94D8-CE2D66A1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Code of Ethics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8CB20-A0D0-4B87-9C64-8FC4A1A5A8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27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2062561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EE94B7A-F90D-4453-A4B9-74BC743FB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AEF63-4C3C-480A-806D-4FA9BB6E72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28</a:t>
            </a:fld>
            <a:r>
              <a:rPr lang="en-GB"/>
              <a:t> of 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61405-2093-4440-AF0B-16AAF30BB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84" y="1697038"/>
            <a:ext cx="6805957" cy="45259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11223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6253B-0CA0-43D9-B1DE-04CEF880D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https://www.acm.org/code-of-ethics/case-studies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CFFF8E-D71F-4502-8823-6FDAB3F74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Further Reading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27796-9CA9-4A95-992C-AE00AE617AC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29</a:t>
            </a:fld>
            <a:r>
              <a:rPr lang="en-GB"/>
              <a:t> of 27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6C6D8-F757-4461-99ED-EE2BC3C1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69" y="2863308"/>
            <a:ext cx="2368029" cy="3368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B08DE-5CCC-4FE8-844A-38D5664FE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262" y="2850207"/>
            <a:ext cx="2231551" cy="3377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DABC7-6C2B-4ECB-800E-FCAF9E573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0478" y="2854574"/>
            <a:ext cx="2463782" cy="37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5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Content Placeholder 2"/>
          <p:cNvSpPr>
            <a:spLocks noGrp="1"/>
          </p:cNvSpPr>
          <p:nvPr>
            <p:ph idx="1"/>
          </p:nvPr>
        </p:nvSpPr>
        <p:spPr>
          <a:xfrm>
            <a:off x="485774" y="1700213"/>
            <a:ext cx="8213725" cy="4572000"/>
          </a:xfrm>
        </p:spPr>
        <p:txBody>
          <a:bodyPr/>
          <a:lstStyle/>
          <a:p>
            <a:r>
              <a:rPr lang="en-US" sz="2400" dirty="0"/>
              <a:t>If you have mastered this topic, you should be able to use the following terms correctly in your assignments and exams:</a:t>
            </a:r>
          </a:p>
          <a:p>
            <a:r>
              <a:rPr lang="en-US" sz="2400" dirty="0"/>
              <a:t>CIA</a:t>
            </a:r>
          </a:p>
          <a:p>
            <a:pPr lvl="1"/>
            <a:r>
              <a:rPr lang="en-US" sz="2000" dirty="0"/>
              <a:t>Confidentiality</a:t>
            </a:r>
          </a:p>
          <a:p>
            <a:pPr lvl="1"/>
            <a:r>
              <a:rPr lang="en-US" sz="2000" dirty="0"/>
              <a:t>Integrity</a:t>
            </a:r>
          </a:p>
          <a:p>
            <a:pPr lvl="1"/>
            <a:r>
              <a:rPr lang="en-US" sz="2000" dirty="0"/>
              <a:t>Availability</a:t>
            </a:r>
          </a:p>
          <a:p>
            <a:r>
              <a:rPr lang="en-US" sz="2400" dirty="0"/>
              <a:t>AAA</a:t>
            </a:r>
          </a:p>
          <a:p>
            <a:pPr lvl="1"/>
            <a:r>
              <a:rPr lang="en-US" sz="2000" dirty="0"/>
              <a:t>Authentication</a:t>
            </a:r>
          </a:p>
          <a:p>
            <a:pPr lvl="1"/>
            <a:r>
              <a:rPr lang="en-US" sz="2000" dirty="0"/>
              <a:t>Authorization</a:t>
            </a:r>
          </a:p>
          <a:p>
            <a:pPr lvl="1"/>
            <a:r>
              <a:rPr lang="en-US" sz="2000" dirty="0"/>
              <a:t>Accounting 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pPr lvl="1"/>
            <a:endParaRPr lang="en-US" sz="2000" dirty="0"/>
          </a:p>
          <a:p>
            <a:pPr lvl="1">
              <a:buFontTx/>
              <a:buNone/>
            </a:pPr>
            <a:r>
              <a:rPr lang="en-US" altLang="en-US" sz="2400" dirty="0"/>
              <a:t>	</a:t>
            </a:r>
            <a:endParaRPr lang="en-MY" altLang="en-US" dirty="0"/>
          </a:p>
        </p:txBody>
      </p:sp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u="sng" dirty="0">
                <a:solidFill>
                  <a:srgbClr val="000000"/>
                </a:solidFill>
                <a:latin typeface="Century Gothic" panose="020B0502020202020204" pitchFamily="34" charset="0"/>
              </a:rPr>
              <a:t>Key Terms You Must Be Able To Use</a:t>
            </a:r>
            <a:endParaRPr lang="en-MY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3</a:t>
            </a:fld>
            <a:r>
              <a:rPr lang="en-GB"/>
              <a:t> of 27</a:t>
            </a:r>
            <a:endParaRPr lang="en-GB" dirty="0"/>
          </a:p>
        </p:txBody>
      </p:sp>
      <p:pic>
        <p:nvPicPr>
          <p:cNvPr id="6" name="Picture 16" descr="Image result for aaa image">
            <a:extLst>
              <a:ext uri="{FF2B5EF4-FFF2-40B4-BE49-F238E27FC236}">
                <a16:creationId xmlns:a16="http://schemas.microsoft.com/office/drawing/2014/main" id="{95088A98-98A4-424E-8F19-1B148A585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7" r="14863"/>
          <a:stretch/>
        </p:blipFill>
        <p:spPr bwMode="auto">
          <a:xfrm>
            <a:off x="5605503" y="3931438"/>
            <a:ext cx="2478323" cy="2609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Related image">
            <a:extLst>
              <a:ext uri="{FF2B5EF4-FFF2-40B4-BE49-F238E27FC236}">
                <a16:creationId xmlns:a16="http://schemas.microsoft.com/office/drawing/2014/main" id="{F5C44500-FDB3-4E9B-9763-AADD00904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2718142"/>
            <a:ext cx="1870873" cy="186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2742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ACM Code of Ethics serves as a __________.</a:t>
            </a:r>
          </a:p>
          <a:p>
            <a:r>
              <a:rPr lang="en-MY" altLang="en-US" dirty="0"/>
              <a:t>ACM Code of Ethics is subdivided into _____ parts.</a:t>
            </a:r>
          </a:p>
          <a:p>
            <a:r>
              <a:rPr lang="en-MY" altLang="en-US" dirty="0"/>
              <a:t>Explain one case study how the Code is applied in analysing ethical dilemmas.</a:t>
            </a:r>
          </a:p>
        </p:txBody>
      </p:sp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Review Questions</a:t>
            </a:r>
            <a:endParaRPr lang="en-MY" altLang="en-US" b="1" u="sng" dirty="0">
              <a:latin typeface="Century Gothic" panose="020B0502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30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7193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69" name="Content Placeholder 3">
            <a:extLst>
              <a:ext uri="{FF2B5EF4-FFF2-40B4-BE49-F238E27FC236}">
                <a16:creationId xmlns:a16="http://schemas.microsoft.com/office/drawing/2014/main" id="{AE8E7E0C-B6CF-42D3-A31C-C7DDCF333A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509702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6867" name="Title 1"/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u="sng" dirty="0"/>
              <a:t>Summary of Main Teaching Points</a:t>
            </a:r>
            <a:endParaRPr lang="en-MY" altLang="en-US" b="1" u="sn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31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3522079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8C0A0-CD93-4A51-9C29-8D2837235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Threats, Attacks and Malware</a:t>
            </a:r>
          </a:p>
          <a:p>
            <a:r>
              <a:rPr lang="en-US" dirty="0"/>
              <a:t>Security Policies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72671-66DB-4A63-B296-18E54CC89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What We Will Cover Next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CD606-5357-4440-9272-2CDB996EB75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32</a:t>
            </a:fld>
            <a:r>
              <a:rPr lang="en-GB"/>
              <a:t> of 27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7663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C133-B9C9-435E-A921-4A2A89FC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9DC7-CAB2-4352-AAF3-38955B72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6071-55C0-42A9-BB3B-E3377290A8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33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E31FE6-C9B8-40A3-8030-BE1AF8AE5FB6}"/>
              </a:ext>
            </a:extLst>
          </p:cNvPr>
          <p:cNvGrpSpPr/>
          <p:nvPr/>
        </p:nvGrpSpPr>
        <p:grpSpPr>
          <a:xfrm>
            <a:off x="642882" y="1510748"/>
            <a:ext cx="7808370" cy="4724055"/>
            <a:chOff x="642882" y="1510748"/>
            <a:chExt cx="7808370" cy="4724055"/>
          </a:xfrm>
        </p:grpSpPr>
        <p:pic>
          <p:nvPicPr>
            <p:cNvPr id="6" name="Picture 5" descr="Close-up of question mark on a hardwood floor against a wall">
              <a:extLst>
                <a:ext uri="{FF2B5EF4-FFF2-40B4-BE49-F238E27FC236}">
                  <a16:creationId xmlns:a16="http://schemas.microsoft.com/office/drawing/2014/main" id="{6111EC5C-E75A-411B-B4E1-8AB4D638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82" y="1774305"/>
              <a:ext cx="7719391" cy="3792491"/>
            </a:xfrm>
            <a:prstGeom prst="rect">
              <a:avLst/>
            </a:prstGeom>
          </p:spPr>
        </p:pic>
        <p:pic>
          <p:nvPicPr>
            <p:cNvPr id="7" name="Picture 6" descr="Young Chinese boy">
              <a:extLst>
                <a:ext uri="{FF2B5EF4-FFF2-40B4-BE49-F238E27FC236}">
                  <a16:creationId xmlns:a16="http://schemas.microsoft.com/office/drawing/2014/main" id="{9B6F146A-2C0C-4C8E-9DA4-28568BE3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8" y="1774304"/>
              <a:ext cx="1362547" cy="4460499"/>
            </a:xfrm>
            <a:prstGeom prst="rect">
              <a:avLst/>
            </a:prstGeom>
          </p:spPr>
        </p:pic>
        <p:pic>
          <p:nvPicPr>
            <p:cNvPr id="8" name="Picture 7" descr="Young Chinese boy">
              <a:extLst>
                <a:ext uri="{FF2B5EF4-FFF2-40B4-BE49-F238E27FC236}">
                  <a16:creationId xmlns:a16="http://schemas.microsoft.com/office/drawing/2014/main" id="{5283D123-A508-4D61-BD2B-EC5ECC75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349" y="1510748"/>
              <a:ext cx="1651903" cy="4724055"/>
            </a:xfrm>
            <a:prstGeom prst="rect">
              <a:avLst/>
            </a:prstGeom>
          </p:spPr>
        </p:pic>
        <p:pic>
          <p:nvPicPr>
            <p:cNvPr id="9" name="Picture 8" descr="Young Chinese boy">
              <a:extLst>
                <a:ext uri="{FF2B5EF4-FFF2-40B4-BE49-F238E27FC236}">
                  <a16:creationId xmlns:a16="http://schemas.microsoft.com/office/drawing/2014/main" id="{58BE1E14-5DBC-453A-B644-795A7FF1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942" y="1805885"/>
              <a:ext cx="1444626" cy="4428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195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Content Placeholder 2"/>
          <p:cNvSpPr>
            <a:spLocks noGrp="1"/>
          </p:cNvSpPr>
          <p:nvPr>
            <p:ph idx="1"/>
          </p:nvPr>
        </p:nvSpPr>
        <p:spPr>
          <a:xfrm>
            <a:off x="498732" y="1417638"/>
            <a:ext cx="3622675" cy="493395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altLang="en-US" sz="2400" dirty="0">
                <a:solidFill>
                  <a:schemeClr val="accent2"/>
                </a:solidFill>
              </a:rPr>
              <a:t>Confidentiality:</a:t>
            </a:r>
            <a:r>
              <a:rPr lang="en-US" altLang="en-US" sz="2400" dirty="0"/>
              <a:t> prevent/detect/deter improper </a:t>
            </a:r>
            <a:r>
              <a:rPr lang="en-US" altLang="en-US" sz="2400" dirty="0">
                <a:solidFill>
                  <a:srgbClr val="FF0000"/>
                </a:solidFill>
              </a:rPr>
              <a:t>disclosure</a:t>
            </a:r>
            <a:r>
              <a:rPr lang="en-US" altLang="en-US" sz="2400" dirty="0"/>
              <a:t> of information.</a:t>
            </a:r>
          </a:p>
          <a:p>
            <a:pPr>
              <a:spcBef>
                <a:spcPts val="1200"/>
              </a:spcBef>
            </a:pPr>
            <a:r>
              <a:rPr lang="en-US" altLang="en-US" sz="2400" dirty="0">
                <a:solidFill>
                  <a:schemeClr val="accent2"/>
                </a:solidFill>
              </a:rPr>
              <a:t>Integrity:</a:t>
            </a:r>
            <a:r>
              <a:rPr lang="en-US" altLang="en-US" sz="2400" dirty="0"/>
              <a:t> prevent/detect/deter improper </a:t>
            </a:r>
            <a:r>
              <a:rPr lang="en-US" altLang="en-US" sz="2400" dirty="0">
                <a:solidFill>
                  <a:srgbClr val="FF0000"/>
                </a:solidFill>
              </a:rPr>
              <a:t>alteration</a:t>
            </a:r>
            <a:r>
              <a:rPr lang="en-US" altLang="en-US" sz="2400" dirty="0"/>
              <a:t> of information.</a:t>
            </a:r>
          </a:p>
          <a:p>
            <a:pPr>
              <a:spcBef>
                <a:spcPts val="1200"/>
              </a:spcBef>
            </a:pPr>
            <a:r>
              <a:rPr lang="en-US" altLang="en-US" sz="2400" dirty="0">
                <a:solidFill>
                  <a:schemeClr val="accent2"/>
                </a:solidFill>
              </a:rPr>
              <a:t>Availability:</a:t>
            </a:r>
            <a:r>
              <a:rPr lang="en-US" altLang="en-US" sz="2400" dirty="0"/>
              <a:t> prevent/detect/deter improper </a:t>
            </a:r>
            <a:r>
              <a:rPr lang="en-US" altLang="en-US" sz="2400" dirty="0">
                <a:solidFill>
                  <a:srgbClr val="FF0000"/>
                </a:solidFill>
              </a:rPr>
              <a:t>denial of access to services</a:t>
            </a:r>
            <a:r>
              <a:rPr lang="en-US" altLang="en-US" sz="2400" dirty="0"/>
              <a:t>.</a:t>
            </a:r>
          </a:p>
          <a:p>
            <a:endParaRPr lang="en-US" altLang="en-US" sz="2400" dirty="0"/>
          </a:p>
        </p:txBody>
      </p:sp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latin typeface="Century Gothic" panose="020B0502020202020204" pitchFamily="34" charset="0"/>
              </a:rPr>
              <a:t>Security Objectives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4</a:t>
            </a:fld>
            <a:r>
              <a:rPr lang="en-GB"/>
              <a:t> of 27</a:t>
            </a:r>
            <a:endParaRPr lang="en-GB" dirty="0"/>
          </a:p>
        </p:txBody>
      </p:sp>
      <p:pic>
        <p:nvPicPr>
          <p:cNvPr id="11268" name="Picture 4" descr="Fig01-03.tif                                                   000182B7BridgerH HD                    ABA78158: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64" y="1552108"/>
            <a:ext cx="4429125" cy="458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24897AEB-A172-4645-8A28-108F60C16344}"/>
              </a:ext>
            </a:extLst>
          </p:cNvPr>
          <p:cNvSpPr/>
          <p:nvPr/>
        </p:nvSpPr>
        <p:spPr bwMode="auto">
          <a:xfrm>
            <a:off x="5495941" y="3248165"/>
            <a:ext cx="1710078" cy="1269243"/>
          </a:xfrm>
          <a:prstGeom prst="triangle">
            <a:avLst>
              <a:gd name="adj" fmla="val 49831"/>
            </a:avLst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585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8E8FF-706D-4769-9016-C106B22C6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E6ABD-C79F-4E1B-8438-E5945B8AD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CIA and AAA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C5CD3-45BD-4EAD-BEC0-997B140722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5</a:t>
            </a:fld>
            <a:r>
              <a:rPr lang="en-GB"/>
              <a:t> of 27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9686A-B315-47CE-8F79-9AE5E8C9B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14600"/>
            <a:ext cx="7734300" cy="376237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3B46ED-0C15-4559-A0D6-E4DAFF9DE5C3}"/>
              </a:ext>
            </a:extLst>
          </p:cNvPr>
          <p:cNvSpPr txBox="1">
            <a:spLocks/>
          </p:cNvSpPr>
          <p:nvPr/>
        </p:nvSpPr>
        <p:spPr>
          <a:xfrm>
            <a:off x="533400" y="1621300"/>
            <a:ext cx="3207146" cy="147619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dirty="0">
                <a:solidFill>
                  <a:schemeClr val="accent2"/>
                </a:solidFill>
              </a:rPr>
              <a:t>The three key principles of security control and management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C8ADA4-0024-4260-A09F-53F34E704556}"/>
              </a:ext>
            </a:extLst>
          </p:cNvPr>
          <p:cNvSpPr txBox="1">
            <a:spLocks/>
          </p:cNvSpPr>
          <p:nvPr/>
        </p:nvSpPr>
        <p:spPr>
          <a:xfrm>
            <a:off x="5062805" y="1546057"/>
            <a:ext cx="3424173" cy="155143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accent2"/>
                </a:solidFill>
              </a:rPr>
              <a:t>A security concept for a centralized platform that performs three separate identity-based tasks.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A22033C-D59E-4FAC-9D3A-59641BB93D1F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2840767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F8212A7-3C7F-4BE2-B319-DF2AA6723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595" y="1697038"/>
            <a:ext cx="8236434" cy="45259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D37D81-1E52-492F-91E7-65CDF3040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CIA Triad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A3824-4CB8-4437-82E4-082486CB90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6</a:t>
            </a:fld>
            <a:r>
              <a:rPr lang="en-GB"/>
              <a:t> of 27</a:t>
            </a:r>
            <a:endParaRPr lang="en-GB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5E30C8E-A6F1-491C-AB3D-B95C335F5A9D}"/>
              </a:ext>
            </a:extLst>
          </p:cNvPr>
          <p:cNvSpPr txBox="1">
            <a:spLocks/>
          </p:cNvSpPr>
          <p:nvPr/>
        </p:nvSpPr>
        <p:spPr>
          <a:xfrm>
            <a:off x="5173899" y="6375842"/>
            <a:ext cx="3825401" cy="22149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1050" kern="1200">
                <a:solidFill>
                  <a:srgbClr val="6972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9727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Copyright (c) 2018 CompTIA Properties, LLC. All Rights Reserved.  |  CompTIA.org</a:t>
            </a:r>
          </a:p>
        </p:txBody>
      </p:sp>
    </p:spTree>
    <p:extLst>
      <p:ext uri="{BB962C8B-B14F-4D97-AF65-F5344CB8AC3E}">
        <p14:creationId xmlns:p14="http://schemas.microsoft.com/office/powerpoint/2010/main" val="393742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F0E5909-9967-422E-956D-9747AC382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7277764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B149F0B-FC3A-40A3-AE10-7D8B1969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/>
              <a:t>AAA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B823C4-AE90-47A7-8548-99F02522A9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7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713574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7885821-23E6-4B54-9BE6-133B764A8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1230772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3998EB8-90B6-467D-A992-E5ADAD6A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b="1" u="sng" dirty="0"/>
              <a:t>Common Terms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94F13-B750-4764-B2C8-B7D93E774C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 anchor="ctr"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GB"/>
              <a:t>Slide </a:t>
            </a:r>
            <a:fld id="{FE4A488E-0682-4674-AABE-524444E4E85E}" type="slidenum">
              <a:rPr lang="en-GB" smtClean="0"/>
              <a:pPr>
                <a:spcAft>
                  <a:spcPts val="600"/>
                </a:spcAft>
              </a:pPr>
              <a:t>8</a:t>
            </a:fld>
            <a:r>
              <a:rPr lang="en-GB"/>
              <a:t> of 27</a:t>
            </a:r>
          </a:p>
        </p:txBody>
      </p:sp>
    </p:spTree>
    <p:extLst>
      <p:ext uri="{BB962C8B-B14F-4D97-AF65-F5344CB8AC3E}">
        <p14:creationId xmlns:p14="http://schemas.microsoft.com/office/powerpoint/2010/main" val="29656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5C133-B9C9-435E-A921-4A2A89FCA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19DC7-CAB2-4352-AAF3-38955B721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latin typeface="Century Gothic" panose="020B0502020202020204" pitchFamily="34" charset="0"/>
              </a:rPr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A6071-55C0-42A9-BB3B-E3377290A82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597650"/>
            <a:ext cx="2057400" cy="260350"/>
          </a:xfrm>
          <a:prstGeom prst="rect">
            <a:avLst/>
          </a:prstGeom>
        </p:spPr>
        <p:txBody>
          <a:bodyPr/>
          <a:lstStyle/>
          <a:p>
            <a:r>
              <a:rPr lang="en-GB"/>
              <a:t>Slide </a:t>
            </a:r>
            <a:fld id="{FE4A488E-0682-4674-AABE-524444E4E85E}" type="slidenum">
              <a:rPr lang="en-GB" smtClean="0"/>
              <a:pPr/>
              <a:t>9</a:t>
            </a:fld>
            <a:r>
              <a:rPr lang="en-GB"/>
              <a:t> of 27</a:t>
            </a:r>
            <a:endParaRPr lang="en-GB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E31FE6-C9B8-40A3-8030-BE1AF8AE5FB6}"/>
              </a:ext>
            </a:extLst>
          </p:cNvPr>
          <p:cNvGrpSpPr/>
          <p:nvPr/>
        </p:nvGrpSpPr>
        <p:grpSpPr>
          <a:xfrm>
            <a:off x="642882" y="1510748"/>
            <a:ext cx="7808370" cy="4724055"/>
            <a:chOff x="642882" y="1510748"/>
            <a:chExt cx="7808370" cy="4724055"/>
          </a:xfrm>
        </p:grpSpPr>
        <p:pic>
          <p:nvPicPr>
            <p:cNvPr id="6" name="Picture 5" descr="Close-up of question mark on a hardwood floor against a wall">
              <a:extLst>
                <a:ext uri="{FF2B5EF4-FFF2-40B4-BE49-F238E27FC236}">
                  <a16:creationId xmlns:a16="http://schemas.microsoft.com/office/drawing/2014/main" id="{6111EC5C-E75A-411B-B4E1-8AB4D638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882" y="1774305"/>
              <a:ext cx="7719391" cy="3792491"/>
            </a:xfrm>
            <a:prstGeom prst="rect">
              <a:avLst/>
            </a:prstGeom>
          </p:spPr>
        </p:pic>
        <p:pic>
          <p:nvPicPr>
            <p:cNvPr id="7" name="Picture 6" descr="Young Chinese boy">
              <a:extLst>
                <a:ext uri="{FF2B5EF4-FFF2-40B4-BE49-F238E27FC236}">
                  <a16:creationId xmlns:a16="http://schemas.microsoft.com/office/drawing/2014/main" id="{9B6F146A-2C0C-4C8E-9DA4-28568BE34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5638" y="1774304"/>
              <a:ext cx="1362547" cy="4460499"/>
            </a:xfrm>
            <a:prstGeom prst="rect">
              <a:avLst/>
            </a:prstGeom>
          </p:spPr>
        </p:pic>
        <p:pic>
          <p:nvPicPr>
            <p:cNvPr id="8" name="Picture 7" descr="Young Chinese boy">
              <a:extLst>
                <a:ext uri="{FF2B5EF4-FFF2-40B4-BE49-F238E27FC236}">
                  <a16:creationId xmlns:a16="http://schemas.microsoft.com/office/drawing/2014/main" id="{5283D123-A508-4D61-BD2B-EC5ECC75C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349" y="1510748"/>
              <a:ext cx="1651903" cy="4724055"/>
            </a:xfrm>
            <a:prstGeom prst="rect">
              <a:avLst/>
            </a:prstGeom>
          </p:spPr>
        </p:pic>
        <p:pic>
          <p:nvPicPr>
            <p:cNvPr id="9" name="Picture 8" descr="Young Chinese boy">
              <a:extLst>
                <a:ext uri="{FF2B5EF4-FFF2-40B4-BE49-F238E27FC236}">
                  <a16:creationId xmlns:a16="http://schemas.microsoft.com/office/drawing/2014/main" id="{58BE1E14-5DBC-453A-B644-795A7FF18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4942" y="1805885"/>
              <a:ext cx="1444626" cy="4428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276830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E6A2F14-59E2-48C9-AEF7-34BFCD0AD9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97805-2877-45C8-9847-23D764022262}"/>
</file>

<file path=customXml/itemProps3.xml><?xml version="1.0" encoding="utf-8"?>
<ds:datastoreItem xmlns:ds="http://schemas.openxmlformats.org/officeDocument/2006/customXml" ds:itemID="{E869AB10-D86D-4723-836F-B09CA177451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1273</TotalTime>
  <Words>1512</Words>
  <Application>Microsoft Office PowerPoint</Application>
  <PresentationFormat>On-screen Show (4:3)</PresentationFormat>
  <Paragraphs>212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Century Gothic</vt:lpstr>
      <vt:lpstr>Montserrat</vt:lpstr>
      <vt:lpstr>PT Sans</vt:lpstr>
      <vt:lpstr>Theme1</vt:lpstr>
      <vt:lpstr>Digital Security and Forensics AICT006-4-2-DSF Version 2</vt:lpstr>
      <vt:lpstr>Learning Outcomes</vt:lpstr>
      <vt:lpstr>Key Terms You Must Be Able To Use</vt:lpstr>
      <vt:lpstr>Security Objectives</vt:lpstr>
      <vt:lpstr>CIA and AAA</vt:lpstr>
      <vt:lpstr>CIA Triad</vt:lpstr>
      <vt:lpstr>AAA</vt:lpstr>
      <vt:lpstr>Common Terms</vt:lpstr>
      <vt:lpstr>Q&amp;A</vt:lpstr>
      <vt:lpstr>Review Questions</vt:lpstr>
      <vt:lpstr>Security Management Process</vt:lpstr>
      <vt:lpstr>Controls</vt:lpstr>
      <vt:lpstr>Risk</vt:lpstr>
      <vt:lpstr>Vulnerabilities</vt:lpstr>
      <vt:lpstr>Operations Vulnerabilities</vt:lpstr>
      <vt:lpstr>Threats</vt:lpstr>
      <vt:lpstr>Attacks</vt:lpstr>
      <vt:lpstr>Risk Management</vt:lpstr>
      <vt:lpstr>Q&amp;A</vt:lpstr>
      <vt:lpstr>Review Questions</vt:lpstr>
      <vt:lpstr>PAM and SSO</vt:lpstr>
      <vt:lpstr>Principle of Least Privilege</vt:lpstr>
      <vt:lpstr>Further Reading</vt:lpstr>
      <vt:lpstr>Q&amp;A</vt:lpstr>
      <vt:lpstr>Code of Ethics</vt:lpstr>
      <vt:lpstr>Code of Ethics</vt:lpstr>
      <vt:lpstr>Code of Ethics</vt:lpstr>
      <vt:lpstr>PowerPoint Presentation</vt:lpstr>
      <vt:lpstr>Further Reading</vt:lpstr>
      <vt:lpstr>Review Questions</vt:lpstr>
      <vt:lpstr>Summary of Main Teaching Points</vt:lpstr>
      <vt:lpstr>What We Will Cover Next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Security and Forensic Technologies CT046-3-1-ISFT and Version VD1</dc:title>
  <dc:creator>Yusnita Binti Yusof</dc:creator>
  <cp:lastModifiedBy>Reshiwaran Jegatheswaran</cp:lastModifiedBy>
  <cp:revision>11</cp:revision>
  <dcterms:created xsi:type="dcterms:W3CDTF">2020-06-15T21:04:17Z</dcterms:created>
  <dcterms:modified xsi:type="dcterms:W3CDTF">2023-06-06T06:45:09Z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